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onymous Pro" charset="1" panose="02060609030202000504"/>
      <p:regular r:id="rId14"/>
    </p:embeddedFont>
    <p:embeddedFont>
      <p:font typeface="Garet" charset="1" panose="00000000000000000000"/>
      <p:regular r:id="rId15"/>
    </p:embeddedFont>
    <p:embeddedFont>
      <p:font typeface="Libre Franklin Bold" charset="1" panose="00000800000000000000"/>
      <p:regular r:id="rId16"/>
    </p:embeddedFont>
    <p:embeddedFont>
      <p:font typeface="Anonymous Pro Bold" charset="1" panose="02060809030202000504"/>
      <p:regular r:id="rId17"/>
    </p:embeddedFont>
    <p:embeddedFont>
      <p:font typeface="Garet Bold" charset="1" panose="00000000000000000000"/>
      <p:regular r:id="rId18"/>
    </p:embeddedFont>
    <p:embeddedFont>
      <p:font typeface="Balsamiq Sans" charset="1" panose="02000603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gif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jpe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7.png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2" Target="../media/image2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17" Target="../media/image59.png" Type="http://schemas.openxmlformats.org/officeDocument/2006/relationships/image"/><Relationship Id="rId18" Target="../media/image60.png" Type="http://schemas.openxmlformats.org/officeDocument/2006/relationships/image"/><Relationship Id="rId19" Target="../media/image61.png" Type="http://schemas.openxmlformats.org/officeDocument/2006/relationships/image"/><Relationship Id="rId2" Target="../media/image45.png" Type="http://schemas.openxmlformats.org/officeDocument/2006/relationships/image"/><Relationship Id="rId20" Target="../media/image62.png" Type="http://schemas.openxmlformats.org/officeDocument/2006/relationships/image"/><Relationship Id="rId21" Target="../media/image63.png" Type="http://schemas.openxmlformats.org/officeDocument/2006/relationships/image"/><Relationship Id="rId22" Target="../media/image64.png" Type="http://schemas.openxmlformats.org/officeDocument/2006/relationships/image"/><Relationship Id="rId3" Target="../media/image46.png" Type="http://schemas.openxmlformats.org/officeDocument/2006/relationships/image"/><Relationship Id="rId4" Target="../media/image43.png" Type="http://schemas.openxmlformats.org/officeDocument/2006/relationships/image"/><Relationship Id="rId5" Target="../media/image47.gif" Type="http://schemas.openxmlformats.org/officeDocument/2006/relationships/image"/><Relationship Id="rId6" Target="../media/image48.gif" Type="http://schemas.openxmlformats.org/officeDocument/2006/relationships/image"/><Relationship Id="rId7" Target="../media/image49.gif" Type="http://schemas.openxmlformats.org/officeDocument/2006/relationships/image"/><Relationship Id="rId8" Target="../media/image50.png" Type="http://schemas.openxmlformats.org/officeDocument/2006/relationships/image"/><Relationship Id="rId9" Target="../media/image5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13" Target="../media/image75.png" Type="http://schemas.openxmlformats.org/officeDocument/2006/relationships/image"/><Relationship Id="rId2" Target="../media/image1.jpeg" Type="http://schemas.openxmlformats.org/officeDocument/2006/relationships/image"/><Relationship Id="rId3" Target="../media/image65.gif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15" Target="../media/image86.png" Type="http://schemas.openxmlformats.org/officeDocument/2006/relationships/image"/><Relationship Id="rId16" Target="../media/image87.png" Type="http://schemas.openxmlformats.org/officeDocument/2006/relationships/image"/><Relationship Id="rId17" Target="../media/image88.png" Type="http://schemas.openxmlformats.org/officeDocument/2006/relationships/image"/><Relationship Id="rId18" Target="../media/image89.png" Type="http://schemas.openxmlformats.org/officeDocument/2006/relationships/image"/><Relationship Id="rId19" Target="../media/image90.png" Type="http://schemas.openxmlformats.org/officeDocument/2006/relationships/image"/><Relationship Id="rId2" Target="../media/image23.jpeg" Type="http://schemas.openxmlformats.org/officeDocument/2006/relationships/image"/><Relationship Id="rId20" Target="../media/image91.png" Type="http://schemas.openxmlformats.org/officeDocument/2006/relationships/image"/><Relationship Id="rId21" Target="../media/image92.png" Type="http://schemas.openxmlformats.org/officeDocument/2006/relationships/image"/><Relationship Id="rId22" Target="../media/image93.png" Type="http://schemas.openxmlformats.org/officeDocument/2006/relationships/image"/><Relationship Id="rId23" Target="../media/image94.png" Type="http://schemas.openxmlformats.org/officeDocument/2006/relationships/image"/><Relationship Id="rId24" Target="../media/image95.png" Type="http://schemas.openxmlformats.org/officeDocument/2006/relationships/image"/><Relationship Id="rId25" Target="../media/image96.svg" Type="http://schemas.openxmlformats.org/officeDocument/2006/relationships/image"/><Relationship Id="rId26" Target="../media/image97.png" Type="http://schemas.openxmlformats.org/officeDocument/2006/relationships/image"/><Relationship Id="rId3" Target="../media/image76.png" Type="http://schemas.openxmlformats.org/officeDocument/2006/relationships/image"/><Relationship Id="rId4" Target="../media/image77.gif" Type="http://schemas.openxmlformats.org/officeDocument/2006/relationships/image"/><Relationship Id="rId5" Target="../media/image65.gif" Type="http://schemas.openxmlformats.org/officeDocument/2006/relationships/image"/><Relationship Id="rId6" Target="../media/image11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67.png" Type="http://schemas.openxmlformats.org/officeDocument/2006/relationships/image"/><Relationship Id="rId4" Target="../media/image98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59762" y="-1178460"/>
            <a:ext cx="9067854" cy="9067000"/>
          </a:xfrm>
          <a:custGeom>
            <a:avLst/>
            <a:gdLst/>
            <a:ahLst/>
            <a:cxnLst/>
            <a:rect r="r" b="b" t="t" l="l"/>
            <a:pathLst>
              <a:path h="9067000" w="9067854">
                <a:moveTo>
                  <a:pt x="0" y="0"/>
                </a:moveTo>
                <a:lnTo>
                  <a:pt x="9067854" y="0"/>
                </a:lnTo>
                <a:lnTo>
                  <a:pt x="9067854" y="9067000"/>
                </a:lnTo>
                <a:lnTo>
                  <a:pt x="0" y="906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5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51056" y="3254992"/>
            <a:ext cx="5514071" cy="6094639"/>
          </a:xfrm>
          <a:custGeom>
            <a:avLst/>
            <a:gdLst/>
            <a:ahLst/>
            <a:cxnLst/>
            <a:rect r="r" b="b" t="t" l="l"/>
            <a:pathLst>
              <a:path h="6094639" w="5514071">
                <a:moveTo>
                  <a:pt x="0" y="0"/>
                </a:moveTo>
                <a:lnTo>
                  <a:pt x="5514071" y="0"/>
                </a:lnTo>
                <a:lnTo>
                  <a:pt x="5514071" y="6094639"/>
                </a:lnTo>
                <a:lnTo>
                  <a:pt x="0" y="6094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4946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838242" y="7261826"/>
            <a:ext cx="18097542" cy="10957239"/>
          </a:xfrm>
          <a:custGeom>
            <a:avLst/>
            <a:gdLst/>
            <a:ahLst/>
            <a:cxnLst/>
            <a:rect r="r" b="b" t="t" l="l"/>
            <a:pathLst>
              <a:path h="10957239" w="18097542">
                <a:moveTo>
                  <a:pt x="0" y="0"/>
                </a:moveTo>
                <a:lnTo>
                  <a:pt x="18097542" y="0"/>
                </a:lnTo>
                <a:lnTo>
                  <a:pt x="18097542" y="10957239"/>
                </a:lnTo>
                <a:lnTo>
                  <a:pt x="0" y="10957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6307" y="5480192"/>
            <a:ext cx="5603452" cy="4118537"/>
          </a:xfrm>
          <a:custGeom>
            <a:avLst/>
            <a:gdLst/>
            <a:ahLst/>
            <a:cxnLst/>
            <a:rect r="r" b="b" t="t" l="l"/>
            <a:pathLst>
              <a:path h="4118537" w="5603452">
                <a:moveTo>
                  <a:pt x="0" y="0"/>
                </a:moveTo>
                <a:lnTo>
                  <a:pt x="5603452" y="0"/>
                </a:lnTo>
                <a:lnTo>
                  <a:pt x="5603452" y="4118538"/>
                </a:lnTo>
                <a:lnTo>
                  <a:pt x="0" y="4118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6403105" y="8909649"/>
            <a:ext cx="1807424" cy="1378160"/>
          </a:xfrm>
          <a:custGeom>
            <a:avLst/>
            <a:gdLst/>
            <a:ahLst/>
            <a:cxnLst/>
            <a:rect r="r" b="b" t="t" l="l"/>
            <a:pathLst>
              <a:path h="1378160" w="1807424">
                <a:moveTo>
                  <a:pt x="0" y="0"/>
                </a:moveTo>
                <a:lnTo>
                  <a:pt x="1807424" y="0"/>
                </a:lnTo>
                <a:lnTo>
                  <a:pt x="1807424" y="1378161"/>
                </a:lnTo>
                <a:lnTo>
                  <a:pt x="0" y="1378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48589" y="8621734"/>
            <a:ext cx="945301" cy="1273133"/>
          </a:xfrm>
          <a:custGeom>
            <a:avLst/>
            <a:gdLst/>
            <a:ahLst/>
            <a:cxnLst/>
            <a:rect r="r" b="b" t="t" l="l"/>
            <a:pathLst>
              <a:path h="1273133" w="945301">
                <a:moveTo>
                  <a:pt x="0" y="0"/>
                </a:moveTo>
                <a:lnTo>
                  <a:pt x="945301" y="0"/>
                </a:lnTo>
                <a:lnTo>
                  <a:pt x="945301" y="1273132"/>
                </a:lnTo>
                <a:lnTo>
                  <a:pt x="0" y="1273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95098" y="6524703"/>
            <a:ext cx="5622258" cy="4769892"/>
            <a:chOff x="0" y="0"/>
            <a:chExt cx="7496344" cy="6359856"/>
          </a:xfrm>
        </p:grpSpPr>
        <p:sp>
          <p:nvSpPr>
            <p:cNvPr name="Freeform 10" id="10"/>
            <p:cNvSpPr/>
            <p:nvPr/>
          </p:nvSpPr>
          <p:spPr>
            <a:xfrm flipH="false" flipV="false" rot="-2786587">
              <a:off x="2184188" y="797879"/>
              <a:ext cx="4246002" cy="4764098"/>
            </a:xfrm>
            <a:custGeom>
              <a:avLst/>
              <a:gdLst/>
              <a:ahLst/>
              <a:cxnLst/>
              <a:rect r="r" b="b" t="t" l="l"/>
              <a:pathLst>
                <a:path h="4764098" w="4246002">
                  <a:moveTo>
                    <a:pt x="0" y="0"/>
                  </a:moveTo>
                  <a:lnTo>
                    <a:pt x="4246003" y="0"/>
                  </a:lnTo>
                  <a:lnTo>
                    <a:pt x="4246003" y="4764098"/>
                  </a:lnTo>
                  <a:lnTo>
                    <a:pt x="0" y="4764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552490"/>
              <a:ext cx="3094686" cy="4004888"/>
            </a:xfrm>
            <a:custGeom>
              <a:avLst/>
              <a:gdLst/>
              <a:ahLst/>
              <a:cxnLst/>
              <a:rect r="r" b="b" t="t" l="l"/>
              <a:pathLst>
                <a:path h="4004888" w="3094686">
                  <a:moveTo>
                    <a:pt x="0" y="0"/>
                  </a:moveTo>
                  <a:lnTo>
                    <a:pt x="3094686" y="0"/>
                  </a:lnTo>
                  <a:lnTo>
                    <a:pt x="3094686" y="4004887"/>
                  </a:lnTo>
                  <a:lnTo>
                    <a:pt x="0" y="4004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393477" y="6785359"/>
            <a:ext cx="2442377" cy="3109508"/>
          </a:xfrm>
          <a:custGeom>
            <a:avLst/>
            <a:gdLst/>
            <a:ahLst/>
            <a:cxnLst/>
            <a:rect r="r" b="b" t="t" l="l"/>
            <a:pathLst>
              <a:path h="3109508" w="2442377">
                <a:moveTo>
                  <a:pt x="0" y="0"/>
                </a:moveTo>
                <a:lnTo>
                  <a:pt x="2442377" y="0"/>
                </a:lnTo>
                <a:lnTo>
                  <a:pt x="2442377" y="3109507"/>
                </a:lnTo>
                <a:lnTo>
                  <a:pt x="0" y="31095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10584532">
            <a:off x="8518258" y="8765623"/>
            <a:ext cx="1251485" cy="794693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2617098" y="6186963"/>
            <a:ext cx="3582225" cy="3334726"/>
          </a:xfrm>
          <a:custGeom>
            <a:avLst/>
            <a:gdLst/>
            <a:ahLst/>
            <a:cxnLst/>
            <a:rect r="r" b="b" t="t" l="l"/>
            <a:pathLst>
              <a:path h="3334726" w="3582225">
                <a:moveTo>
                  <a:pt x="0" y="0"/>
                </a:moveTo>
                <a:lnTo>
                  <a:pt x="3582225" y="0"/>
                </a:lnTo>
                <a:lnTo>
                  <a:pt x="3582225" y="3334726"/>
                </a:lnTo>
                <a:lnTo>
                  <a:pt x="0" y="33347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90087" y="8221504"/>
            <a:ext cx="1536130" cy="1634180"/>
          </a:xfrm>
          <a:custGeom>
            <a:avLst/>
            <a:gdLst/>
            <a:ahLst/>
            <a:cxnLst/>
            <a:rect r="r" b="b" t="t" l="l"/>
            <a:pathLst>
              <a:path h="1634180" w="1536130">
                <a:moveTo>
                  <a:pt x="0" y="0"/>
                </a:moveTo>
                <a:lnTo>
                  <a:pt x="1536129" y="0"/>
                </a:lnTo>
                <a:lnTo>
                  <a:pt x="1536129" y="1634180"/>
                </a:lnTo>
                <a:lnTo>
                  <a:pt x="0" y="16341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482311">
            <a:off x="16228552" y="5299079"/>
            <a:ext cx="1645653" cy="533677"/>
            <a:chOff x="0" y="0"/>
            <a:chExt cx="433423" cy="1405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3423" cy="140557"/>
            </a:xfrm>
            <a:custGeom>
              <a:avLst/>
              <a:gdLst/>
              <a:ahLst/>
              <a:cxnLst/>
              <a:rect r="r" b="b" t="t" l="l"/>
              <a:pathLst>
                <a:path h="140557" w="433423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FBE32E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433423" cy="121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117355" y="344647"/>
            <a:ext cx="1368107" cy="1368107"/>
            <a:chOff x="0" y="0"/>
            <a:chExt cx="1824142" cy="1824142"/>
          </a:xfrm>
        </p:grpSpPr>
        <p:grpSp>
          <p:nvGrpSpPr>
            <p:cNvPr name="Group 20" id="20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44423" cy="148655"/>
              </a:xfrm>
              <a:custGeom>
                <a:avLst/>
                <a:gdLst/>
                <a:ahLst/>
                <a:cxnLst/>
                <a:rect r="r" b="b" t="t" l="l"/>
                <a:pathLst>
                  <a:path h="148655" w="444423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444423" cy="129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44423" cy="148655"/>
              </a:xfrm>
              <a:custGeom>
                <a:avLst/>
                <a:gdLst/>
                <a:ahLst/>
                <a:cxnLst/>
                <a:rect r="r" b="b" t="t" l="l"/>
                <a:pathLst>
                  <a:path h="148655" w="444423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9050"/>
                <a:ext cx="444423" cy="129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3949" cy="240764"/>
              </a:xfrm>
              <a:custGeom>
                <a:avLst/>
                <a:gdLst/>
                <a:ahLst/>
                <a:cxnLst/>
                <a:rect r="r" b="b" t="t" l="l"/>
                <a:pathLst>
                  <a:path h="240764" w="173949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19050"/>
                <a:ext cx="173949" cy="2217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00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7306817" y="284895"/>
            <a:ext cx="9952483" cy="6307386"/>
          </a:xfrm>
          <a:custGeom>
            <a:avLst/>
            <a:gdLst/>
            <a:ahLst/>
            <a:cxnLst/>
            <a:rect r="r" b="b" t="t" l="l"/>
            <a:pathLst>
              <a:path h="6307386" w="9952483">
                <a:moveTo>
                  <a:pt x="0" y="0"/>
                </a:moveTo>
                <a:lnTo>
                  <a:pt x="9952483" y="0"/>
                </a:lnTo>
                <a:lnTo>
                  <a:pt x="9952483" y="6307386"/>
                </a:lnTo>
                <a:lnTo>
                  <a:pt x="0" y="63073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850552" y="3951412"/>
            <a:ext cx="3999593" cy="75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Kelompok A09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10529" y="2469974"/>
            <a:ext cx="8283329" cy="174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APLIKASI REGRESI LINEAR LOG</a:t>
            </a:r>
          </a:p>
        </p:txBody>
      </p:sp>
      <p:sp>
        <p:nvSpPr>
          <p:cNvPr name="TextBox 32" id="32"/>
          <p:cNvSpPr txBox="true"/>
          <p:nvPr/>
        </p:nvSpPr>
        <p:spPr>
          <a:xfrm rot="1176395">
            <a:off x="9996572" y="5455374"/>
            <a:ext cx="992496" cy="138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1"/>
              </a:lnSpc>
              <a:spcBef>
                <a:spcPct val="0"/>
              </a:spcBef>
            </a:pPr>
            <a:r>
              <a:rPr lang="en-US" b="true" sz="8508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-1009175">
            <a:off x="16532307" y="158267"/>
            <a:ext cx="1426424" cy="164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9"/>
              </a:lnSpc>
              <a:spcBef>
                <a:spcPct val="0"/>
              </a:spcBef>
            </a:pPr>
            <a:r>
              <a:rPr lang="en-US" b="true" sz="10199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11390" y="1655603"/>
            <a:ext cx="5972970" cy="68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Komputasi Numerik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963603" y="3709988"/>
            <a:ext cx="314325" cy="201930"/>
            <a:chOff x="0" y="0"/>
            <a:chExt cx="419100" cy="2692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5720" y="41910"/>
              <a:ext cx="322580" cy="176530"/>
            </a:xfrm>
            <a:custGeom>
              <a:avLst/>
              <a:gdLst/>
              <a:ahLst/>
              <a:cxnLst/>
              <a:rect r="r" b="b" t="t" l="l"/>
              <a:pathLst>
                <a:path h="176530" w="322580">
                  <a:moveTo>
                    <a:pt x="300990" y="59690"/>
                  </a:moveTo>
                  <a:cubicBezTo>
                    <a:pt x="116840" y="114300"/>
                    <a:pt x="62230" y="171450"/>
                    <a:pt x="34290" y="173990"/>
                  </a:cubicBezTo>
                  <a:cubicBezTo>
                    <a:pt x="21590" y="175260"/>
                    <a:pt x="8890" y="171450"/>
                    <a:pt x="5080" y="163830"/>
                  </a:cubicBezTo>
                  <a:cubicBezTo>
                    <a:pt x="1270" y="157480"/>
                    <a:pt x="6350" y="133350"/>
                    <a:pt x="12700" y="128270"/>
                  </a:cubicBezTo>
                  <a:cubicBezTo>
                    <a:pt x="20320" y="124460"/>
                    <a:pt x="43180" y="130810"/>
                    <a:pt x="48260" y="138430"/>
                  </a:cubicBezTo>
                  <a:cubicBezTo>
                    <a:pt x="53340" y="143510"/>
                    <a:pt x="52070" y="156210"/>
                    <a:pt x="48260" y="162560"/>
                  </a:cubicBezTo>
                  <a:cubicBezTo>
                    <a:pt x="45720" y="167640"/>
                    <a:pt x="35560" y="173990"/>
                    <a:pt x="29210" y="175260"/>
                  </a:cubicBezTo>
                  <a:cubicBezTo>
                    <a:pt x="22860" y="176530"/>
                    <a:pt x="11430" y="172720"/>
                    <a:pt x="7620" y="166370"/>
                  </a:cubicBezTo>
                  <a:cubicBezTo>
                    <a:pt x="2540" y="160020"/>
                    <a:pt x="0" y="147320"/>
                    <a:pt x="5080" y="135890"/>
                  </a:cubicBezTo>
                  <a:cubicBezTo>
                    <a:pt x="17780" y="110490"/>
                    <a:pt x="93980" y="68580"/>
                    <a:pt x="143510" y="48260"/>
                  </a:cubicBezTo>
                  <a:cubicBezTo>
                    <a:pt x="191770" y="26670"/>
                    <a:pt x="271780" y="0"/>
                    <a:pt x="299720" y="8890"/>
                  </a:cubicBezTo>
                  <a:cubicBezTo>
                    <a:pt x="312420" y="12700"/>
                    <a:pt x="322580" y="25400"/>
                    <a:pt x="322580" y="34290"/>
                  </a:cubicBezTo>
                  <a:cubicBezTo>
                    <a:pt x="322580" y="41910"/>
                    <a:pt x="300990" y="59690"/>
                    <a:pt x="300990" y="596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5845492" y="3738562"/>
            <a:ext cx="393382" cy="230505"/>
            <a:chOff x="0" y="0"/>
            <a:chExt cx="524510" cy="3073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8260" y="43180"/>
              <a:ext cx="426720" cy="214630"/>
            </a:xfrm>
            <a:custGeom>
              <a:avLst/>
              <a:gdLst/>
              <a:ahLst/>
              <a:cxnLst/>
              <a:rect r="r" b="b" t="t" l="l"/>
              <a:pathLst>
                <a:path h="214630" w="426720">
                  <a:moveTo>
                    <a:pt x="405130" y="58420"/>
                  </a:moveTo>
                  <a:cubicBezTo>
                    <a:pt x="207010" y="119380"/>
                    <a:pt x="81280" y="209550"/>
                    <a:pt x="36830" y="210820"/>
                  </a:cubicBezTo>
                  <a:cubicBezTo>
                    <a:pt x="21590" y="212090"/>
                    <a:pt x="6350" y="205740"/>
                    <a:pt x="2540" y="196850"/>
                  </a:cubicBezTo>
                  <a:cubicBezTo>
                    <a:pt x="0" y="189230"/>
                    <a:pt x="10160" y="166370"/>
                    <a:pt x="19050" y="163830"/>
                  </a:cubicBezTo>
                  <a:cubicBezTo>
                    <a:pt x="26670" y="161290"/>
                    <a:pt x="49530" y="172720"/>
                    <a:pt x="50800" y="181610"/>
                  </a:cubicBezTo>
                  <a:cubicBezTo>
                    <a:pt x="53340" y="189230"/>
                    <a:pt x="40640" y="210820"/>
                    <a:pt x="31750" y="213360"/>
                  </a:cubicBezTo>
                  <a:cubicBezTo>
                    <a:pt x="24130" y="214630"/>
                    <a:pt x="7620" y="207010"/>
                    <a:pt x="3810" y="199390"/>
                  </a:cubicBezTo>
                  <a:cubicBezTo>
                    <a:pt x="0" y="193040"/>
                    <a:pt x="1270" y="180340"/>
                    <a:pt x="8890" y="168910"/>
                  </a:cubicBezTo>
                  <a:cubicBezTo>
                    <a:pt x="30480" y="140970"/>
                    <a:pt x="135890" y="96520"/>
                    <a:pt x="200660" y="69850"/>
                  </a:cubicBezTo>
                  <a:cubicBezTo>
                    <a:pt x="265430" y="43180"/>
                    <a:pt x="367030" y="0"/>
                    <a:pt x="401320" y="7620"/>
                  </a:cubicBezTo>
                  <a:cubicBezTo>
                    <a:pt x="414020" y="11430"/>
                    <a:pt x="424180" y="22860"/>
                    <a:pt x="425450" y="30480"/>
                  </a:cubicBezTo>
                  <a:cubicBezTo>
                    <a:pt x="426720" y="39370"/>
                    <a:pt x="405130" y="58420"/>
                    <a:pt x="405130" y="584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5691188" y="3759517"/>
            <a:ext cx="412432" cy="285750"/>
            <a:chOff x="0" y="0"/>
            <a:chExt cx="549910" cy="381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6990" y="50800"/>
              <a:ext cx="454660" cy="281940"/>
            </a:xfrm>
            <a:custGeom>
              <a:avLst/>
              <a:gdLst/>
              <a:ahLst/>
              <a:cxnLst/>
              <a:rect r="r" b="b" t="t" l="l"/>
              <a:pathLst>
                <a:path h="281940" w="454660">
                  <a:moveTo>
                    <a:pt x="436880" y="46990"/>
                  </a:moveTo>
                  <a:cubicBezTo>
                    <a:pt x="113030" y="219710"/>
                    <a:pt x="64770" y="275590"/>
                    <a:pt x="35560" y="279400"/>
                  </a:cubicBezTo>
                  <a:cubicBezTo>
                    <a:pt x="22860" y="281940"/>
                    <a:pt x="10160" y="276860"/>
                    <a:pt x="6350" y="269240"/>
                  </a:cubicBezTo>
                  <a:cubicBezTo>
                    <a:pt x="2540" y="261620"/>
                    <a:pt x="7620" y="237490"/>
                    <a:pt x="15240" y="233680"/>
                  </a:cubicBezTo>
                  <a:cubicBezTo>
                    <a:pt x="21590" y="229870"/>
                    <a:pt x="45720" y="236220"/>
                    <a:pt x="49530" y="243840"/>
                  </a:cubicBezTo>
                  <a:cubicBezTo>
                    <a:pt x="54610" y="251460"/>
                    <a:pt x="45720" y="275590"/>
                    <a:pt x="38100" y="278130"/>
                  </a:cubicBezTo>
                  <a:cubicBezTo>
                    <a:pt x="30480" y="281940"/>
                    <a:pt x="7620" y="273050"/>
                    <a:pt x="3810" y="265430"/>
                  </a:cubicBezTo>
                  <a:cubicBezTo>
                    <a:pt x="0" y="257810"/>
                    <a:pt x="5080" y="246380"/>
                    <a:pt x="12700" y="234950"/>
                  </a:cubicBezTo>
                  <a:cubicBezTo>
                    <a:pt x="29210" y="210820"/>
                    <a:pt x="87630" y="175260"/>
                    <a:pt x="139700" y="142240"/>
                  </a:cubicBezTo>
                  <a:cubicBezTo>
                    <a:pt x="213360" y="97790"/>
                    <a:pt x="368300" y="2540"/>
                    <a:pt x="416560" y="0"/>
                  </a:cubicBezTo>
                  <a:cubicBezTo>
                    <a:pt x="433070" y="0"/>
                    <a:pt x="448310" y="7620"/>
                    <a:pt x="450850" y="16510"/>
                  </a:cubicBezTo>
                  <a:cubicBezTo>
                    <a:pt x="454660" y="24130"/>
                    <a:pt x="436880" y="46990"/>
                    <a:pt x="436880" y="469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5595938" y="3777615"/>
            <a:ext cx="460057" cy="307658"/>
            <a:chOff x="0" y="0"/>
            <a:chExt cx="613410" cy="41021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6990" y="45720"/>
              <a:ext cx="515620" cy="313690"/>
            </a:xfrm>
            <a:custGeom>
              <a:avLst/>
              <a:gdLst/>
              <a:ahLst/>
              <a:cxnLst/>
              <a:rect r="r" b="b" t="t" l="l"/>
              <a:pathLst>
                <a:path h="313690" w="515620">
                  <a:moveTo>
                    <a:pt x="496570" y="54610"/>
                  </a:moveTo>
                  <a:cubicBezTo>
                    <a:pt x="251460" y="165100"/>
                    <a:pt x="81280" y="308610"/>
                    <a:pt x="33020" y="312420"/>
                  </a:cubicBezTo>
                  <a:cubicBezTo>
                    <a:pt x="19050" y="313690"/>
                    <a:pt x="7620" y="307340"/>
                    <a:pt x="3810" y="300990"/>
                  </a:cubicBezTo>
                  <a:cubicBezTo>
                    <a:pt x="0" y="293370"/>
                    <a:pt x="1270" y="275590"/>
                    <a:pt x="7620" y="270510"/>
                  </a:cubicBezTo>
                  <a:cubicBezTo>
                    <a:pt x="13970" y="264160"/>
                    <a:pt x="39370" y="264160"/>
                    <a:pt x="44450" y="270510"/>
                  </a:cubicBezTo>
                  <a:cubicBezTo>
                    <a:pt x="50800" y="276860"/>
                    <a:pt x="48260" y="302260"/>
                    <a:pt x="41910" y="307340"/>
                  </a:cubicBezTo>
                  <a:cubicBezTo>
                    <a:pt x="35560" y="312420"/>
                    <a:pt x="10160" y="309880"/>
                    <a:pt x="5080" y="303530"/>
                  </a:cubicBezTo>
                  <a:cubicBezTo>
                    <a:pt x="0" y="295910"/>
                    <a:pt x="2540" y="280670"/>
                    <a:pt x="11430" y="266700"/>
                  </a:cubicBezTo>
                  <a:cubicBezTo>
                    <a:pt x="41910" y="222250"/>
                    <a:pt x="226060" y="120650"/>
                    <a:pt x="314960" y="74930"/>
                  </a:cubicBezTo>
                  <a:cubicBezTo>
                    <a:pt x="379730" y="41910"/>
                    <a:pt x="457200" y="0"/>
                    <a:pt x="488950" y="5080"/>
                  </a:cubicBezTo>
                  <a:cubicBezTo>
                    <a:pt x="501650" y="7620"/>
                    <a:pt x="513080" y="17780"/>
                    <a:pt x="514350" y="26670"/>
                  </a:cubicBezTo>
                  <a:cubicBezTo>
                    <a:pt x="515620" y="34290"/>
                    <a:pt x="496570" y="54610"/>
                    <a:pt x="496570" y="546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5477828" y="3828097"/>
            <a:ext cx="432435" cy="334328"/>
            <a:chOff x="0" y="0"/>
            <a:chExt cx="576580" cy="4457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9530" y="49530"/>
              <a:ext cx="478790" cy="346710"/>
            </a:xfrm>
            <a:custGeom>
              <a:avLst/>
              <a:gdLst/>
              <a:ahLst/>
              <a:cxnLst/>
              <a:rect r="r" b="b" t="t" l="l"/>
              <a:pathLst>
                <a:path h="346710" w="478790">
                  <a:moveTo>
                    <a:pt x="463550" y="45720"/>
                  </a:moveTo>
                  <a:cubicBezTo>
                    <a:pt x="116840" y="266700"/>
                    <a:pt x="67310" y="330200"/>
                    <a:pt x="40640" y="341630"/>
                  </a:cubicBezTo>
                  <a:cubicBezTo>
                    <a:pt x="30480" y="345440"/>
                    <a:pt x="22860" y="346710"/>
                    <a:pt x="16510" y="342900"/>
                  </a:cubicBezTo>
                  <a:cubicBezTo>
                    <a:pt x="8890" y="339090"/>
                    <a:pt x="0" y="325120"/>
                    <a:pt x="1270" y="316230"/>
                  </a:cubicBezTo>
                  <a:cubicBezTo>
                    <a:pt x="2540" y="308610"/>
                    <a:pt x="15240" y="295910"/>
                    <a:pt x="22860" y="294640"/>
                  </a:cubicBezTo>
                  <a:cubicBezTo>
                    <a:pt x="29210" y="293370"/>
                    <a:pt x="40640" y="297180"/>
                    <a:pt x="45720" y="302260"/>
                  </a:cubicBezTo>
                  <a:cubicBezTo>
                    <a:pt x="49530" y="309880"/>
                    <a:pt x="52070" y="326390"/>
                    <a:pt x="48260" y="334010"/>
                  </a:cubicBezTo>
                  <a:cubicBezTo>
                    <a:pt x="44450" y="340360"/>
                    <a:pt x="34290" y="345440"/>
                    <a:pt x="26670" y="345440"/>
                  </a:cubicBezTo>
                  <a:cubicBezTo>
                    <a:pt x="20320" y="345440"/>
                    <a:pt x="8890" y="340360"/>
                    <a:pt x="5080" y="335280"/>
                  </a:cubicBezTo>
                  <a:cubicBezTo>
                    <a:pt x="1270" y="327660"/>
                    <a:pt x="1270" y="316230"/>
                    <a:pt x="6350" y="303530"/>
                  </a:cubicBezTo>
                  <a:cubicBezTo>
                    <a:pt x="20320" y="274320"/>
                    <a:pt x="87630" y="226060"/>
                    <a:pt x="143510" y="185420"/>
                  </a:cubicBezTo>
                  <a:cubicBezTo>
                    <a:pt x="220980" y="127000"/>
                    <a:pt x="387350" y="6350"/>
                    <a:pt x="439420" y="1270"/>
                  </a:cubicBezTo>
                  <a:cubicBezTo>
                    <a:pt x="455930" y="0"/>
                    <a:pt x="471170" y="6350"/>
                    <a:pt x="474980" y="13970"/>
                  </a:cubicBezTo>
                  <a:cubicBezTo>
                    <a:pt x="478790" y="21590"/>
                    <a:pt x="463550" y="45720"/>
                    <a:pt x="463550" y="457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5371147" y="3887153"/>
            <a:ext cx="428625" cy="353378"/>
            <a:chOff x="0" y="0"/>
            <a:chExt cx="571500" cy="47117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9530" y="46990"/>
              <a:ext cx="476250" cy="374650"/>
            </a:xfrm>
            <a:custGeom>
              <a:avLst/>
              <a:gdLst/>
              <a:ahLst/>
              <a:cxnLst/>
              <a:rect r="r" b="b" t="t" l="l"/>
              <a:pathLst>
                <a:path h="374650" w="476250">
                  <a:moveTo>
                    <a:pt x="466090" y="45720"/>
                  </a:moveTo>
                  <a:cubicBezTo>
                    <a:pt x="50800" y="360680"/>
                    <a:pt x="29210" y="374650"/>
                    <a:pt x="16510" y="369570"/>
                  </a:cubicBezTo>
                  <a:cubicBezTo>
                    <a:pt x="7620" y="365760"/>
                    <a:pt x="0" y="350520"/>
                    <a:pt x="1270" y="341630"/>
                  </a:cubicBezTo>
                  <a:cubicBezTo>
                    <a:pt x="3810" y="334010"/>
                    <a:pt x="16510" y="322580"/>
                    <a:pt x="24130" y="321310"/>
                  </a:cubicBezTo>
                  <a:cubicBezTo>
                    <a:pt x="33020" y="320040"/>
                    <a:pt x="46990" y="330200"/>
                    <a:pt x="50800" y="337820"/>
                  </a:cubicBezTo>
                  <a:cubicBezTo>
                    <a:pt x="53340" y="344170"/>
                    <a:pt x="52070" y="355600"/>
                    <a:pt x="48260" y="360680"/>
                  </a:cubicBezTo>
                  <a:cubicBezTo>
                    <a:pt x="43180" y="367030"/>
                    <a:pt x="33020" y="372110"/>
                    <a:pt x="26670" y="372110"/>
                  </a:cubicBezTo>
                  <a:cubicBezTo>
                    <a:pt x="19050" y="372110"/>
                    <a:pt x="8890" y="367030"/>
                    <a:pt x="5080" y="360680"/>
                  </a:cubicBezTo>
                  <a:cubicBezTo>
                    <a:pt x="1270" y="353060"/>
                    <a:pt x="0" y="342900"/>
                    <a:pt x="7620" y="330200"/>
                  </a:cubicBezTo>
                  <a:cubicBezTo>
                    <a:pt x="38100" y="274320"/>
                    <a:pt x="373380" y="20320"/>
                    <a:pt x="438150" y="3810"/>
                  </a:cubicBezTo>
                  <a:cubicBezTo>
                    <a:pt x="453390" y="0"/>
                    <a:pt x="466090" y="1270"/>
                    <a:pt x="471170" y="7620"/>
                  </a:cubicBezTo>
                  <a:cubicBezTo>
                    <a:pt x="476250" y="15240"/>
                    <a:pt x="466090" y="45720"/>
                    <a:pt x="466090" y="457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5265420" y="4000500"/>
            <a:ext cx="402908" cy="334328"/>
            <a:chOff x="0" y="0"/>
            <a:chExt cx="537210" cy="44577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8260" y="50800"/>
              <a:ext cx="440690" cy="347980"/>
            </a:xfrm>
            <a:custGeom>
              <a:avLst/>
              <a:gdLst/>
              <a:ahLst/>
              <a:cxnLst/>
              <a:rect r="r" b="b" t="t" l="l"/>
              <a:pathLst>
                <a:path h="347980" w="440690">
                  <a:moveTo>
                    <a:pt x="425450" y="46990"/>
                  </a:moveTo>
                  <a:cubicBezTo>
                    <a:pt x="205740" y="175260"/>
                    <a:pt x="161290" y="212090"/>
                    <a:pt x="124460" y="247650"/>
                  </a:cubicBezTo>
                  <a:cubicBezTo>
                    <a:pt x="91440" y="278130"/>
                    <a:pt x="64770" y="334010"/>
                    <a:pt x="40640" y="342900"/>
                  </a:cubicBezTo>
                  <a:cubicBezTo>
                    <a:pt x="27940" y="346710"/>
                    <a:pt x="12700" y="342900"/>
                    <a:pt x="7620" y="336550"/>
                  </a:cubicBezTo>
                  <a:cubicBezTo>
                    <a:pt x="2540" y="328930"/>
                    <a:pt x="5080" y="308610"/>
                    <a:pt x="10160" y="302260"/>
                  </a:cubicBezTo>
                  <a:cubicBezTo>
                    <a:pt x="13970" y="297180"/>
                    <a:pt x="22860" y="294640"/>
                    <a:pt x="29210" y="294640"/>
                  </a:cubicBezTo>
                  <a:cubicBezTo>
                    <a:pt x="36830" y="295910"/>
                    <a:pt x="46990" y="300990"/>
                    <a:pt x="49530" y="308610"/>
                  </a:cubicBezTo>
                  <a:cubicBezTo>
                    <a:pt x="52070" y="316230"/>
                    <a:pt x="45720" y="337820"/>
                    <a:pt x="38100" y="342900"/>
                  </a:cubicBezTo>
                  <a:cubicBezTo>
                    <a:pt x="33020" y="347980"/>
                    <a:pt x="20320" y="346710"/>
                    <a:pt x="15240" y="342900"/>
                  </a:cubicBezTo>
                  <a:cubicBezTo>
                    <a:pt x="7620" y="337820"/>
                    <a:pt x="1270" y="322580"/>
                    <a:pt x="2540" y="314960"/>
                  </a:cubicBezTo>
                  <a:cubicBezTo>
                    <a:pt x="3810" y="307340"/>
                    <a:pt x="11430" y="298450"/>
                    <a:pt x="19050" y="297180"/>
                  </a:cubicBezTo>
                  <a:cubicBezTo>
                    <a:pt x="26670" y="294640"/>
                    <a:pt x="43180" y="299720"/>
                    <a:pt x="48260" y="306070"/>
                  </a:cubicBezTo>
                  <a:cubicBezTo>
                    <a:pt x="53340" y="312420"/>
                    <a:pt x="52070" y="330200"/>
                    <a:pt x="46990" y="336550"/>
                  </a:cubicBezTo>
                  <a:cubicBezTo>
                    <a:pt x="41910" y="342900"/>
                    <a:pt x="24130" y="346710"/>
                    <a:pt x="16510" y="344170"/>
                  </a:cubicBezTo>
                  <a:cubicBezTo>
                    <a:pt x="10160" y="341630"/>
                    <a:pt x="3810" y="332740"/>
                    <a:pt x="2540" y="325120"/>
                  </a:cubicBezTo>
                  <a:cubicBezTo>
                    <a:pt x="0" y="316230"/>
                    <a:pt x="1270" y="304800"/>
                    <a:pt x="8890" y="289560"/>
                  </a:cubicBezTo>
                  <a:cubicBezTo>
                    <a:pt x="33020" y="248920"/>
                    <a:pt x="153670" y="152400"/>
                    <a:pt x="224790" y="101600"/>
                  </a:cubicBezTo>
                  <a:cubicBezTo>
                    <a:pt x="285750" y="58420"/>
                    <a:pt x="373380" y="0"/>
                    <a:pt x="407670" y="0"/>
                  </a:cubicBezTo>
                  <a:cubicBezTo>
                    <a:pt x="421640" y="0"/>
                    <a:pt x="434340" y="7620"/>
                    <a:pt x="438150" y="15240"/>
                  </a:cubicBezTo>
                  <a:cubicBezTo>
                    <a:pt x="440690" y="24130"/>
                    <a:pt x="425450" y="46990"/>
                    <a:pt x="425450" y="469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5209222" y="4081462"/>
            <a:ext cx="309562" cy="332422"/>
            <a:chOff x="0" y="0"/>
            <a:chExt cx="412750" cy="44323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6990" y="45720"/>
              <a:ext cx="320040" cy="346710"/>
            </a:xfrm>
            <a:custGeom>
              <a:avLst/>
              <a:gdLst/>
              <a:ahLst/>
              <a:cxnLst/>
              <a:rect r="r" b="b" t="t" l="l"/>
              <a:pathLst>
                <a:path h="346710" w="320040">
                  <a:moveTo>
                    <a:pt x="313690" y="43180"/>
                  </a:moveTo>
                  <a:cubicBezTo>
                    <a:pt x="140970" y="208280"/>
                    <a:pt x="74930" y="316230"/>
                    <a:pt x="45720" y="337820"/>
                  </a:cubicBezTo>
                  <a:cubicBezTo>
                    <a:pt x="35560" y="344170"/>
                    <a:pt x="30480" y="346710"/>
                    <a:pt x="22860" y="345440"/>
                  </a:cubicBezTo>
                  <a:cubicBezTo>
                    <a:pt x="16510" y="345440"/>
                    <a:pt x="6350" y="339090"/>
                    <a:pt x="3810" y="332740"/>
                  </a:cubicBezTo>
                  <a:cubicBezTo>
                    <a:pt x="1270" y="325120"/>
                    <a:pt x="1270" y="309880"/>
                    <a:pt x="7620" y="303530"/>
                  </a:cubicBezTo>
                  <a:cubicBezTo>
                    <a:pt x="13970" y="297180"/>
                    <a:pt x="34290" y="295910"/>
                    <a:pt x="40640" y="299720"/>
                  </a:cubicBezTo>
                  <a:cubicBezTo>
                    <a:pt x="48260" y="304800"/>
                    <a:pt x="52070" y="321310"/>
                    <a:pt x="50800" y="328930"/>
                  </a:cubicBezTo>
                  <a:cubicBezTo>
                    <a:pt x="48260" y="336550"/>
                    <a:pt x="39370" y="344170"/>
                    <a:pt x="33020" y="345440"/>
                  </a:cubicBezTo>
                  <a:cubicBezTo>
                    <a:pt x="24130" y="346710"/>
                    <a:pt x="8890" y="340360"/>
                    <a:pt x="3810" y="332740"/>
                  </a:cubicBezTo>
                  <a:cubicBezTo>
                    <a:pt x="0" y="327660"/>
                    <a:pt x="0" y="316230"/>
                    <a:pt x="3810" y="309880"/>
                  </a:cubicBezTo>
                  <a:cubicBezTo>
                    <a:pt x="6350" y="303530"/>
                    <a:pt x="16510" y="295910"/>
                    <a:pt x="22860" y="295910"/>
                  </a:cubicBezTo>
                  <a:cubicBezTo>
                    <a:pt x="30480" y="294640"/>
                    <a:pt x="40640" y="298450"/>
                    <a:pt x="45720" y="303530"/>
                  </a:cubicBezTo>
                  <a:cubicBezTo>
                    <a:pt x="49530" y="308610"/>
                    <a:pt x="53340" y="320040"/>
                    <a:pt x="50800" y="326390"/>
                  </a:cubicBezTo>
                  <a:cubicBezTo>
                    <a:pt x="49530" y="334010"/>
                    <a:pt x="41910" y="342900"/>
                    <a:pt x="35560" y="344170"/>
                  </a:cubicBezTo>
                  <a:cubicBezTo>
                    <a:pt x="27940" y="346710"/>
                    <a:pt x="12700" y="342900"/>
                    <a:pt x="7620" y="337820"/>
                  </a:cubicBezTo>
                  <a:cubicBezTo>
                    <a:pt x="2540" y="331470"/>
                    <a:pt x="1270" y="320040"/>
                    <a:pt x="3810" y="308610"/>
                  </a:cubicBezTo>
                  <a:cubicBezTo>
                    <a:pt x="8890" y="289560"/>
                    <a:pt x="35560" y="264160"/>
                    <a:pt x="57150" y="237490"/>
                  </a:cubicBezTo>
                  <a:cubicBezTo>
                    <a:pt x="83820" y="201930"/>
                    <a:pt x="119380" y="157480"/>
                    <a:pt x="154940" y="120650"/>
                  </a:cubicBezTo>
                  <a:cubicBezTo>
                    <a:pt x="193040" y="80010"/>
                    <a:pt x="250190" y="17780"/>
                    <a:pt x="279400" y="5080"/>
                  </a:cubicBezTo>
                  <a:cubicBezTo>
                    <a:pt x="293370" y="0"/>
                    <a:pt x="307340" y="0"/>
                    <a:pt x="313690" y="5080"/>
                  </a:cubicBezTo>
                  <a:cubicBezTo>
                    <a:pt x="320040" y="11430"/>
                    <a:pt x="313690" y="43180"/>
                    <a:pt x="313690" y="43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5150168" y="4150995"/>
            <a:ext cx="292418" cy="359092"/>
            <a:chOff x="0" y="0"/>
            <a:chExt cx="389890" cy="47879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5720" y="43180"/>
              <a:ext cx="298450" cy="384810"/>
            </a:xfrm>
            <a:custGeom>
              <a:avLst/>
              <a:gdLst/>
              <a:ahLst/>
              <a:cxnLst/>
              <a:rect r="r" b="b" t="t" l="l"/>
              <a:pathLst>
                <a:path h="384810" w="298450">
                  <a:moveTo>
                    <a:pt x="293370" y="41910"/>
                  </a:moveTo>
                  <a:cubicBezTo>
                    <a:pt x="43180" y="356870"/>
                    <a:pt x="53340" y="368300"/>
                    <a:pt x="49530" y="374650"/>
                  </a:cubicBezTo>
                  <a:cubicBezTo>
                    <a:pt x="45720" y="381000"/>
                    <a:pt x="34290" y="384810"/>
                    <a:pt x="27940" y="384810"/>
                  </a:cubicBezTo>
                  <a:cubicBezTo>
                    <a:pt x="20320" y="384810"/>
                    <a:pt x="11430" y="378460"/>
                    <a:pt x="7620" y="372110"/>
                  </a:cubicBezTo>
                  <a:cubicBezTo>
                    <a:pt x="3810" y="367030"/>
                    <a:pt x="2540" y="355600"/>
                    <a:pt x="6350" y="349250"/>
                  </a:cubicBezTo>
                  <a:cubicBezTo>
                    <a:pt x="8890" y="342900"/>
                    <a:pt x="19050" y="335280"/>
                    <a:pt x="26670" y="334010"/>
                  </a:cubicBezTo>
                  <a:cubicBezTo>
                    <a:pt x="33020" y="332740"/>
                    <a:pt x="44450" y="337820"/>
                    <a:pt x="48260" y="342900"/>
                  </a:cubicBezTo>
                  <a:cubicBezTo>
                    <a:pt x="53340" y="347980"/>
                    <a:pt x="55880" y="359410"/>
                    <a:pt x="53340" y="365760"/>
                  </a:cubicBezTo>
                  <a:cubicBezTo>
                    <a:pt x="50800" y="373380"/>
                    <a:pt x="36830" y="383540"/>
                    <a:pt x="29210" y="384810"/>
                  </a:cubicBezTo>
                  <a:cubicBezTo>
                    <a:pt x="21590" y="384810"/>
                    <a:pt x="11430" y="379730"/>
                    <a:pt x="7620" y="373380"/>
                  </a:cubicBezTo>
                  <a:cubicBezTo>
                    <a:pt x="3810" y="368300"/>
                    <a:pt x="2540" y="356870"/>
                    <a:pt x="5080" y="349250"/>
                  </a:cubicBezTo>
                  <a:cubicBezTo>
                    <a:pt x="7620" y="342900"/>
                    <a:pt x="16510" y="336550"/>
                    <a:pt x="24130" y="334010"/>
                  </a:cubicBezTo>
                  <a:cubicBezTo>
                    <a:pt x="30480" y="332740"/>
                    <a:pt x="41910" y="336550"/>
                    <a:pt x="46990" y="340360"/>
                  </a:cubicBezTo>
                  <a:cubicBezTo>
                    <a:pt x="52070" y="345440"/>
                    <a:pt x="55880" y="356870"/>
                    <a:pt x="54610" y="363220"/>
                  </a:cubicBezTo>
                  <a:cubicBezTo>
                    <a:pt x="53340" y="370840"/>
                    <a:pt x="45720" y="379730"/>
                    <a:pt x="39370" y="382270"/>
                  </a:cubicBezTo>
                  <a:cubicBezTo>
                    <a:pt x="33020" y="384810"/>
                    <a:pt x="17780" y="384810"/>
                    <a:pt x="11430" y="377190"/>
                  </a:cubicBezTo>
                  <a:cubicBezTo>
                    <a:pt x="2540" y="367030"/>
                    <a:pt x="0" y="339090"/>
                    <a:pt x="8890" y="311150"/>
                  </a:cubicBezTo>
                  <a:cubicBezTo>
                    <a:pt x="31750" y="242570"/>
                    <a:pt x="204470" y="31750"/>
                    <a:pt x="255270" y="7620"/>
                  </a:cubicBezTo>
                  <a:cubicBezTo>
                    <a:pt x="270510" y="0"/>
                    <a:pt x="287020" y="1270"/>
                    <a:pt x="293370" y="7620"/>
                  </a:cubicBezTo>
                  <a:cubicBezTo>
                    <a:pt x="298450" y="13970"/>
                    <a:pt x="293370" y="41910"/>
                    <a:pt x="293370" y="419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5087303" y="4236720"/>
            <a:ext cx="279082" cy="362903"/>
            <a:chOff x="0" y="0"/>
            <a:chExt cx="372110" cy="48387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5720" y="45720"/>
              <a:ext cx="279400" cy="387350"/>
            </a:xfrm>
            <a:custGeom>
              <a:avLst/>
              <a:gdLst/>
              <a:ahLst/>
              <a:cxnLst/>
              <a:rect r="r" b="b" t="t" l="l"/>
              <a:pathLst>
                <a:path h="387350" w="279400">
                  <a:moveTo>
                    <a:pt x="273050" y="41910"/>
                  </a:moveTo>
                  <a:cubicBezTo>
                    <a:pt x="107950" y="246380"/>
                    <a:pt x="83820" y="330200"/>
                    <a:pt x="58420" y="342900"/>
                  </a:cubicBezTo>
                  <a:cubicBezTo>
                    <a:pt x="46990" y="349250"/>
                    <a:pt x="29210" y="346710"/>
                    <a:pt x="25400" y="341630"/>
                  </a:cubicBezTo>
                  <a:cubicBezTo>
                    <a:pt x="21590" y="334010"/>
                    <a:pt x="41910" y="304800"/>
                    <a:pt x="52070" y="294640"/>
                  </a:cubicBezTo>
                  <a:cubicBezTo>
                    <a:pt x="60960" y="287020"/>
                    <a:pt x="72390" y="280670"/>
                    <a:pt x="80010" y="281940"/>
                  </a:cubicBezTo>
                  <a:cubicBezTo>
                    <a:pt x="87630" y="283210"/>
                    <a:pt x="95250" y="292100"/>
                    <a:pt x="97790" y="298450"/>
                  </a:cubicBezTo>
                  <a:cubicBezTo>
                    <a:pt x="100330" y="304800"/>
                    <a:pt x="99060" y="316230"/>
                    <a:pt x="95250" y="321310"/>
                  </a:cubicBezTo>
                  <a:cubicBezTo>
                    <a:pt x="91440" y="327660"/>
                    <a:pt x="81280" y="332740"/>
                    <a:pt x="73660" y="332740"/>
                  </a:cubicBezTo>
                  <a:cubicBezTo>
                    <a:pt x="66040" y="332740"/>
                    <a:pt x="57150" y="326390"/>
                    <a:pt x="53340" y="320040"/>
                  </a:cubicBezTo>
                  <a:cubicBezTo>
                    <a:pt x="49530" y="314960"/>
                    <a:pt x="48260" y="303530"/>
                    <a:pt x="50800" y="297180"/>
                  </a:cubicBezTo>
                  <a:cubicBezTo>
                    <a:pt x="53340" y="290830"/>
                    <a:pt x="62230" y="283210"/>
                    <a:pt x="69850" y="281940"/>
                  </a:cubicBezTo>
                  <a:cubicBezTo>
                    <a:pt x="77470" y="280670"/>
                    <a:pt x="93980" y="287020"/>
                    <a:pt x="96520" y="295910"/>
                  </a:cubicBezTo>
                  <a:cubicBezTo>
                    <a:pt x="101600" y="308610"/>
                    <a:pt x="85090" y="342900"/>
                    <a:pt x="73660" y="359410"/>
                  </a:cubicBezTo>
                  <a:cubicBezTo>
                    <a:pt x="64770" y="372110"/>
                    <a:pt x="50800" y="387350"/>
                    <a:pt x="39370" y="387350"/>
                  </a:cubicBezTo>
                  <a:cubicBezTo>
                    <a:pt x="27940" y="386080"/>
                    <a:pt x="7620" y="368300"/>
                    <a:pt x="5080" y="350520"/>
                  </a:cubicBezTo>
                  <a:cubicBezTo>
                    <a:pt x="0" y="323850"/>
                    <a:pt x="35560" y="273050"/>
                    <a:pt x="57150" y="233680"/>
                  </a:cubicBezTo>
                  <a:cubicBezTo>
                    <a:pt x="81280" y="190500"/>
                    <a:pt x="114300" y="143510"/>
                    <a:pt x="146050" y="104140"/>
                  </a:cubicBezTo>
                  <a:cubicBezTo>
                    <a:pt x="173990" y="67310"/>
                    <a:pt x="210820" y="16510"/>
                    <a:pt x="236220" y="5080"/>
                  </a:cubicBezTo>
                  <a:cubicBezTo>
                    <a:pt x="250190" y="0"/>
                    <a:pt x="269240" y="1270"/>
                    <a:pt x="274320" y="7620"/>
                  </a:cubicBezTo>
                  <a:cubicBezTo>
                    <a:pt x="279400" y="13970"/>
                    <a:pt x="273050" y="41910"/>
                    <a:pt x="273050" y="419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5004435" y="4310062"/>
            <a:ext cx="304800" cy="431482"/>
            <a:chOff x="0" y="0"/>
            <a:chExt cx="406400" cy="57531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9530" y="48260"/>
              <a:ext cx="309880" cy="477520"/>
            </a:xfrm>
            <a:custGeom>
              <a:avLst/>
              <a:gdLst/>
              <a:ahLst/>
              <a:cxnLst/>
              <a:rect r="r" b="b" t="t" l="l"/>
              <a:pathLst>
                <a:path h="477520" w="309880">
                  <a:moveTo>
                    <a:pt x="303530" y="41910"/>
                  </a:moveTo>
                  <a:cubicBezTo>
                    <a:pt x="205740" y="177800"/>
                    <a:pt x="101600" y="406400"/>
                    <a:pt x="58420" y="452120"/>
                  </a:cubicBezTo>
                  <a:cubicBezTo>
                    <a:pt x="43180" y="467360"/>
                    <a:pt x="31750" y="477520"/>
                    <a:pt x="21590" y="476250"/>
                  </a:cubicBezTo>
                  <a:cubicBezTo>
                    <a:pt x="13970" y="474980"/>
                    <a:pt x="3810" y="463550"/>
                    <a:pt x="1270" y="455930"/>
                  </a:cubicBezTo>
                  <a:cubicBezTo>
                    <a:pt x="0" y="448310"/>
                    <a:pt x="5080" y="436880"/>
                    <a:pt x="10160" y="431800"/>
                  </a:cubicBezTo>
                  <a:cubicBezTo>
                    <a:pt x="15240" y="426720"/>
                    <a:pt x="26670" y="425450"/>
                    <a:pt x="33020" y="426720"/>
                  </a:cubicBezTo>
                  <a:cubicBezTo>
                    <a:pt x="39370" y="429260"/>
                    <a:pt x="48260" y="436880"/>
                    <a:pt x="50800" y="443230"/>
                  </a:cubicBezTo>
                  <a:cubicBezTo>
                    <a:pt x="53340" y="449580"/>
                    <a:pt x="50800" y="461010"/>
                    <a:pt x="46990" y="466090"/>
                  </a:cubicBezTo>
                  <a:cubicBezTo>
                    <a:pt x="41910" y="472440"/>
                    <a:pt x="31750" y="477520"/>
                    <a:pt x="25400" y="476250"/>
                  </a:cubicBezTo>
                  <a:cubicBezTo>
                    <a:pt x="17780" y="476250"/>
                    <a:pt x="8890" y="469900"/>
                    <a:pt x="5080" y="464820"/>
                  </a:cubicBezTo>
                  <a:cubicBezTo>
                    <a:pt x="1270" y="458470"/>
                    <a:pt x="0" y="447040"/>
                    <a:pt x="3810" y="440690"/>
                  </a:cubicBezTo>
                  <a:cubicBezTo>
                    <a:pt x="7620" y="433070"/>
                    <a:pt x="30480" y="425450"/>
                    <a:pt x="38100" y="429260"/>
                  </a:cubicBezTo>
                  <a:cubicBezTo>
                    <a:pt x="45720" y="433070"/>
                    <a:pt x="52070" y="457200"/>
                    <a:pt x="48260" y="464820"/>
                  </a:cubicBezTo>
                  <a:cubicBezTo>
                    <a:pt x="44450" y="471170"/>
                    <a:pt x="24130" y="477520"/>
                    <a:pt x="16510" y="474980"/>
                  </a:cubicBezTo>
                  <a:cubicBezTo>
                    <a:pt x="8890" y="471170"/>
                    <a:pt x="1270" y="459740"/>
                    <a:pt x="2540" y="443230"/>
                  </a:cubicBezTo>
                  <a:cubicBezTo>
                    <a:pt x="5080" y="388620"/>
                    <a:pt x="160020" y="152400"/>
                    <a:pt x="212090" y="77470"/>
                  </a:cubicBezTo>
                  <a:cubicBezTo>
                    <a:pt x="236220" y="41910"/>
                    <a:pt x="254000" y="8890"/>
                    <a:pt x="273050" y="2540"/>
                  </a:cubicBezTo>
                  <a:cubicBezTo>
                    <a:pt x="284480" y="0"/>
                    <a:pt x="300990" y="6350"/>
                    <a:pt x="306070" y="12700"/>
                  </a:cubicBezTo>
                  <a:cubicBezTo>
                    <a:pt x="309880" y="19050"/>
                    <a:pt x="303530" y="41910"/>
                    <a:pt x="303530" y="419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4966335" y="4436745"/>
            <a:ext cx="238125" cy="468630"/>
            <a:chOff x="0" y="0"/>
            <a:chExt cx="317500" cy="62484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5720" y="46990"/>
              <a:ext cx="219710" cy="527050"/>
            </a:xfrm>
            <a:custGeom>
              <a:avLst/>
              <a:gdLst/>
              <a:ahLst/>
              <a:cxnLst/>
              <a:rect r="r" b="b" t="t" l="l"/>
              <a:pathLst>
                <a:path h="527050" w="219710">
                  <a:moveTo>
                    <a:pt x="219710" y="36830"/>
                  </a:moveTo>
                  <a:cubicBezTo>
                    <a:pt x="120650" y="281940"/>
                    <a:pt x="82550" y="473710"/>
                    <a:pt x="53340" y="511810"/>
                  </a:cubicBezTo>
                  <a:cubicBezTo>
                    <a:pt x="45720" y="521970"/>
                    <a:pt x="38100" y="527050"/>
                    <a:pt x="29210" y="527050"/>
                  </a:cubicBezTo>
                  <a:cubicBezTo>
                    <a:pt x="21590" y="527050"/>
                    <a:pt x="10160" y="519430"/>
                    <a:pt x="6350" y="509270"/>
                  </a:cubicBezTo>
                  <a:cubicBezTo>
                    <a:pt x="0" y="494030"/>
                    <a:pt x="8890" y="447040"/>
                    <a:pt x="17780" y="430530"/>
                  </a:cubicBezTo>
                  <a:cubicBezTo>
                    <a:pt x="24130" y="420370"/>
                    <a:pt x="34290" y="412750"/>
                    <a:pt x="43180" y="412750"/>
                  </a:cubicBezTo>
                  <a:cubicBezTo>
                    <a:pt x="49530" y="412750"/>
                    <a:pt x="59690" y="417830"/>
                    <a:pt x="63500" y="424180"/>
                  </a:cubicBezTo>
                  <a:cubicBezTo>
                    <a:pt x="67310" y="430530"/>
                    <a:pt x="68580" y="441960"/>
                    <a:pt x="66040" y="448310"/>
                  </a:cubicBezTo>
                  <a:cubicBezTo>
                    <a:pt x="62230" y="454660"/>
                    <a:pt x="46990" y="463550"/>
                    <a:pt x="39370" y="463550"/>
                  </a:cubicBezTo>
                  <a:cubicBezTo>
                    <a:pt x="31750" y="463550"/>
                    <a:pt x="22860" y="455930"/>
                    <a:pt x="20320" y="449580"/>
                  </a:cubicBezTo>
                  <a:cubicBezTo>
                    <a:pt x="16510" y="441960"/>
                    <a:pt x="19050" y="425450"/>
                    <a:pt x="25400" y="419100"/>
                  </a:cubicBezTo>
                  <a:cubicBezTo>
                    <a:pt x="31750" y="414020"/>
                    <a:pt x="48260" y="412750"/>
                    <a:pt x="55880" y="416560"/>
                  </a:cubicBezTo>
                  <a:cubicBezTo>
                    <a:pt x="62230" y="420370"/>
                    <a:pt x="66040" y="427990"/>
                    <a:pt x="67310" y="436880"/>
                  </a:cubicBezTo>
                  <a:cubicBezTo>
                    <a:pt x="71120" y="454660"/>
                    <a:pt x="63500" y="504190"/>
                    <a:pt x="50800" y="516890"/>
                  </a:cubicBezTo>
                  <a:cubicBezTo>
                    <a:pt x="43180" y="524510"/>
                    <a:pt x="25400" y="527050"/>
                    <a:pt x="17780" y="523240"/>
                  </a:cubicBezTo>
                  <a:cubicBezTo>
                    <a:pt x="11430" y="520700"/>
                    <a:pt x="6350" y="513080"/>
                    <a:pt x="5080" y="504190"/>
                  </a:cubicBezTo>
                  <a:cubicBezTo>
                    <a:pt x="2540" y="488950"/>
                    <a:pt x="10160" y="471170"/>
                    <a:pt x="19050" y="440690"/>
                  </a:cubicBezTo>
                  <a:cubicBezTo>
                    <a:pt x="41910" y="361950"/>
                    <a:pt x="129540" y="57150"/>
                    <a:pt x="173990" y="15240"/>
                  </a:cubicBezTo>
                  <a:cubicBezTo>
                    <a:pt x="186690" y="3810"/>
                    <a:pt x="201930" y="0"/>
                    <a:pt x="209550" y="3810"/>
                  </a:cubicBezTo>
                  <a:cubicBezTo>
                    <a:pt x="217170" y="7620"/>
                    <a:pt x="219710" y="36830"/>
                    <a:pt x="219710" y="368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4901565" y="4542472"/>
            <a:ext cx="255270" cy="497205"/>
            <a:chOff x="0" y="0"/>
            <a:chExt cx="340360" cy="66294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9530" y="46990"/>
              <a:ext cx="240030" cy="566420"/>
            </a:xfrm>
            <a:custGeom>
              <a:avLst/>
              <a:gdLst/>
              <a:ahLst/>
              <a:cxnLst/>
              <a:rect r="r" b="b" t="t" l="l"/>
              <a:pathLst>
                <a:path h="566420" w="240030">
                  <a:moveTo>
                    <a:pt x="240030" y="33020"/>
                  </a:moveTo>
                  <a:cubicBezTo>
                    <a:pt x="43180" y="560070"/>
                    <a:pt x="30480" y="566420"/>
                    <a:pt x="21590" y="563880"/>
                  </a:cubicBezTo>
                  <a:cubicBezTo>
                    <a:pt x="12700" y="561340"/>
                    <a:pt x="2540" y="548640"/>
                    <a:pt x="1270" y="535940"/>
                  </a:cubicBezTo>
                  <a:cubicBezTo>
                    <a:pt x="0" y="514350"/>
                    <a:pt x="30480" y="450850"/>
                    <a:pt x="48260" y="441960"/>
                  </a:cubicBezTo>
                  <a:cubicBezTo>
                    <a:pt x="58420" y="436880"/>
                    <a:pt x="73660" y="440690"/>
                    <a:pt x="78740" y="447040"/>
                  </a:cubicBezTo>
                  <a:cubicBezTo>
                    <a:pt x="85090" y="453390"/>
                    <a:pt x="86360" y="471170"/>
                    <a:pt x="82550" y="477520"/>
                  </a:cubicBezTo>
                  <a:cubicBezTo>
                    <a:pt x="77470" y="485140"/>
                    <a:pt x="60960" y="490220"/>
                    <a:pt x="53340" y="488950"/>
                  </a:cubicBezTo>
                  <a:cubicBezTo>
                    <a:pt x="46990" y="487680"/>
                    <a:pt x="38100" y="480060"/>
                    <a:pt x="36830" y="472440"/>
                  </a:cubicBezTo>
                  <a:cubicBezTo>
                    <a:pt x="34290" y="464820"/>
                    <a:pt x="40640" y="448310"/>
                    <a:pt x="46990" y="443230"/>
                  </a:cubicBezTo>
                  <a:cubicBezTo>
                    <a:pt x="52070" y="439420"/>
                    <a:pt x="63500" y="438150"/>
                    <a:pt x="69850" y="440690"/>
                  </a:cubicBezTo>
                  <a:cubicBezTo>
                    <a:pt x="77470" y="444500"/>
                    <a:pt x="85090" y="455930"/>
                    <a:pt x="86360" y="467360"/>
                  </a:cubicBezTo>
                  <a:cubicBezTo>
                    <a:pt x="87630" y="487680"/>
                    <a:pt x="63500" y="538480"/>
                    <a:pt x="48260" y="552450"/>
                  </a:cubicBezTo>
                  <a:cubicBezTo>
                    <a:pt x="38100" y="561340"/>
                    <a:pt x="22860" y="565150"/>
                    <a:pt x="15240" y="561340"/>
                  </a:cubicBezTo>
                  <a:cubicBezTo>
                    <a:pt x="7620" y="557530"/>
                    <a:pt x="2540" y="546100"/>
                    <a:pt x="2540" y="530860"/>
                  </a:cubicBezTo>
                  <a:cubicBezTo>
                    <a:pt x="2540" y="478790"/>
                    <a:pt x="102870" y="289560"/>
                    <a:pt x="137160" y="194310"/>
                  </a:cubicBezTo>
                  <a:cubicBezTo>
                    <a:pt x="161290" y="125730"/>
                    <a:pt x="170180" y="38100"/>
                    <a:pt x="193040" y="13970"/>
                  </a:cubicBezTo>
                  <a:cubicBezTo>
                    <a:pt x="203200" y="3810"/>
                    <a:pt x="217170" y="0"/>
                    <a:pt x="224790" y="3810"/>
                  </a:cubicBezTo>
                  <a:cubicBezTo>
                    <a:pt x="232410" y="6350"/>
                    <a:pt x="240030" y="33020"/>
                    <a:pt x="240030" y="33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4889182" y="4657725"/>
            <a:ext cx="219075" cy="466725"/>
            <a:chOff x="0" y="0"/>
            <a:chExt cx="292100" cy="6223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43180" y="48260"/>
              <a:ext cx="198120" cy="525780"/>
            </a:xfrm>
            <a:custGeom>
              <a:avLst/>
              <a:gdLst/>
              <a:ahLst/>
              <a:cxnLst/>
              <a:rect r="r" b="b" t="t" l="l"/>
              <a:pathLst>
                <a:path h="525780" w="198120">
                  <a:moveTo>
                    <a:pt x="198120" y="33020"/>
                  </a:moveTo>
                  <a:cubicBezTo>
                    <a:pt x="85090" y="377190"/>
                    <a:pt x="80010" y="480060"/>
                    <a:pt x="57150" y="508000"/>
                  </a:cubicBezTo>
                  <a:cubicBezTo>
                    <a:pt x="48260" y="519430"/>
                    <a:pt x="34290" y="525780"/>
                    <a:pt x="26670" y="523240"/>
                  </a:cubicBezTo>
                  <a:cubicBezTo>
                    <a:pt x="19050" y="520700"/>
                    <a:pt x="11430" y="508000"/>
                    <a:pt x="8890" y="495300"/>
                  </a:cubicBezTo>
                  <a:cubicBezTo>
                    <a:pt x="2540" y="471170"/>
                    <a:pt x="11430" y="406400"/>
                    <a:pt x="21590" y="388620"/>
                  </a:cubicBezTo>
                  <a:cubicBezTo>
                    <a:pt x="26670" y="379730"/>
                    <a:pt x="34290" y="374650"/>
                    <a:pt x="41910" y="374650"/>
                  </a:cubicBezTo>
                  <a:cubicBezTo>
                    <a:pt x="49530" y="374650"/>
                    <a:pt x="64770" y="382270"/>
                    <a:pt x="68580" y="389890"/>
                  </a:cubicBezTo>
                  <a:cubicBezTo>
                    <a:pt x="71120" y="396240"/>
                    <a:pt x="69850" y="407670"/>
                    <a:pt x="66040" y="414020"/>
                  </a:cubicBezTo>
                  <a:cubicBezTo>
                    <a:pt x="62230" y="419100"/>
                    <a:pt x="52070" y="425450"/>
                    <a:pt x="45720" y="425450"/>
                  </a:cubicBezTo>
                  <a:cubicBezTo>
                    <a:pt x="38100" y="425450"/>
                    <a:pt x="27940" y="420370"/>
                    <a:pt x="24130" y="414020"/>
                  </a:cubicBezTo>
                  <a:cubicBezTo>
                    <a:pt x="20320" y="408940"/>
                    <a:pt x="17780" y="397510"/>
                    <a:pt x="21590" y="391160"/>
                  </a:cubicBezTo>
                  <a:cubicBezTo>
                    <a:pt x="24130" y="383540"/>
                    <a:pt x="39370" y="373380"/>
                    <a:pt x="46990" y="374650"/>
                  </a:cubicBezTo>
                  <a:cubicBezTo>
                    <a:pt x="54610" y="374650"/>
                    <a:pt x="66040" y="383540"/>
                    <a:pt x="69850" y="394970"/>
                  </a:cubicBezTo>
                  <a:cubicBezTo>
                    <a:pt x="77470" y="416560"/>
                    <a:pt x="69850" y="488950"/>
                    <a:pt x="57150" y="508000"/>
                  </a:cubicBezTo>
                  <a:cubicBezTo>
                    <a:pt x="49530" y="519430"/>
                    <a:pt x="34290" y="524510"/>
                    <a:pt x="26670" y="523240"/>
                  </a:cubicBezTo>
                  <a:cubicBezTo>
                    <a:pt x="19050" y="521970"/>
                    <a:pt x="11430" y="513080"/>
                    <a:pt x="7620" y="500380"/>
                  </a:cubicBezTo>
                  <a:cubicBezTo>
                    <a:pt x="0" y="467360"/>
                    <a:pt x="35560" y="361950"/>
                    <a:pt x="57150" y="287020"/>
                  </a:cubicBezTo>
                  <a:cubicBezTo>
                    <a:pt x="82550" y="200660"/>
                    <a:pt x="120650" y="44450"/>
                    <a:pt x="151130" y="13970"/>
                  </a:cubicBezTo>
                  <a:cubicBezTo>
                    <a:pt x="162560" y="2540"/>
                    <a:pt x="175260" y="0"/>
                    <a:pt x="182880" y="2540"/>
                  </a:cubicBezTo>
                  <a:cubicBezTo>
                    <a:pt x="191770" y="6350"/>
                    <a:pt x="198120" y="33020"/>
                    <a:pt x="198120" y="33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4832032" y="4793932"/>
            <a:ext cx="226695" cy="465772"/>
            <a:chOff x="0" y="0"/>
            <a:chExt cx="302260" cy="62103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48260" y="46990"/>
              <a:ext cx="203200" cy="525780"/>
            </a:xfrm>
            <a:custGeom>
              <a:avLst/>
              <a:gdLst/>
              <a:ahLst/>
              <a:cxnLst/>
              <a:rect r="r" b="b" t="t" l="l"/>
              <a:pathLst>
                <a:path h="525780" w="203200">
                  <a:moveTo>
                    <a:pt x="203200" y="36830"/>
                  </a:moveTo>
                  <a:cubicBezTo>
                    <a:pt x="40640" y="520700"/>
                    <a:pt x="27940" y="525780"/>
                    <a:pt x="20320" y="523240"/>
                  </a:cubicBezTo>
                  <a:cubicBezTo>
                    <a:pt x="12700" y="520700"/>
                    <a:pt x="3810" y="505460"/>
                    <a:pt x="2540" y="494030"/>
                  </a:cubicBezTo>
                  <a:cubicBezTo>
                    <a:pt x="2540" y="477520"/>
                    <a:pt x="20320" y="443230"/>
                    <a:pt x="33020" y="433070"/>
                  </a:cubicBezTo>
                  <a:cubicBezTo>
                    <a:pt x="41910" y="426720"/>
                    <a:pt x="57150" y="425450"/>
                    <a:pt x="63500" y="429260"/>
                  </a:cubicBezTo>
                  <a:cubicBezTo>
                    <a:pt x="71120" y="433070"/>
                    <a:pt x="77470" y="449580"/>
                    <a:pt x="76200" y="457200"/>
                  </a:cubicBezTo>
                  <a:cubicBezTo>
                    <a:pt x="74930" y="464820"/>
                    <a:pt x="67310" y="472440"/>
                    <a:pt x="59690" y="474980"/>
                  </a:cubicBezTo>
                  <a:cubicBezTo>
                    <a:pt x="53340" y="477520"/>
                    <a:pt x="41910" y="476250"/>
                    <a:pt x="36830" y="472440"/>
                  </a:cubicBezTo>
                  <a:cubicBezTo>
                    <a:pt x="30480" y="466090"/>
                    <a:pt x="26670" y="441960"/>
                    <a:pt x="31750" y="435610"/>
                  </a:cubicBezTo>
                  <a:cubicBezTo>
                    <a:pt x="36830" y="429260"/>
                    <a:pt x="54610" y="424180"/>
                    <a:pt x="62230" y="427990"/>
                  </a:cubicBezTo>
                  <a:cubicBezTo>
                    <a:pt x="68580" y="431800"/>
                    <a:pt x="77470" y="444500"/>
                    <a:pt x="76200" y="454660"/>
                  </a:cubicBezTo>
                  <a:cubicBezTo>
                    <a:pt x="76200" y="472440"/>
                    <a:pt x="46990" y="519430"/>
                    <a:pt x="31750" y="523240"/>
                  </a:cubicBezTo>
                  <a:cubicBezTo>
                    <a:pt x="24130" y="525780"/>
                    <a:pt x="11430" y="519430"/>
                    <a:pt x="6350" y="511810"/>
                  </a:cubicBezTo>
                  <a:cubicBezTo>
                    <a:pt x="0" y="502920"/>
                    <a:pt x="2540" y="491490"/>
                    <a:pt x="6350" y="471170"/>
                  </a:cubicBezTo>
                  <a:cubicBezTo>
                    <a:pt x="17780" y="400050"/>
                    <a:pt x="113030" y="60960"/>
                    <a:pt x="157480" y="16510"/>
                  </a:cubicBezTo>
                  <a:cubicBezTo>
                    <a:pt x="168910" y="3810"/>
                    <a:pt x="185420" y="0"/>
                    <a:pt x="193040" y="3810"/>
                  </a:cubicBezTo>
                  <a:cubicBezTo>
                    <a:pt x="200660" y="7620"/>
                    <a:pt x="203200" y="36830"/>
                    <a:pt x="203200" y="368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4803458" y="4937760"/>
            <a:ext cx="199072" cy="459105"/>
            <a:chOff x="0" y="0"/>
            <a:chExt cx="265430" cy="61214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0640" y="48260"/>
              <a:ext cx="172720" cy="515620"/>
            </a:xfrm>
            <a:custGeom>
              <a:avLst/>
              <a:gdLst/>
              <a:ahLst/>
              <a:cxnLst/>
              <a:rect r="r" b="b" t="t" l="l"/>
              <a:pathLst>
                <a:path h="515620" w="172720">
                  <a:moveTo>
                    <a:pt x="172720" y="33020"/>
                  </a:moveTo>
                  <a:cubicBezTo>
                    <a:pt x="49530" y="509270"/>
                    <a:pt x="39370" y="514350"/>
                    <a:pt x="30480" y="513080"/>
                  </a:cubicBezTo>
                  <a:cubicBezTo>
                    <a:pt x="22860" y="511810"/>
                    <a:pt x="13970" y="504190"/>
                    <a:pt x="11430" y="492760"/>
                  </a:cubicBezTo>
                  <a:cubicBezTo>
                    <a:pt x="2540" y="463550"/>
                    <a:pt x="17780" y="349250"/>
                    <a:pt x="35560" y="323850"/>
                  </a:cubicBezTo>
                  <a:cubicBezTo>
                    <a:pt x="43180" y="313690"/>
                    <a:pt x="55880" y="308610"/>
                    <a:pt x="63500" y="311150"/>
                  </a:cubicBezTo>
                  <a:cubicBezTo>
                    <a:pt x="71120" y="312420"/>
                    <a:pt x="85090" y="332740"/>
                    <a:pt x="83820" y="341630"/>
                  </a:cubicBezTo>
                  <a:cubicBezTo>
                    <a:pt x="81280" y="349250"/>
                    <a:pt x="59690" y="361950"/>
                    <a:pt x="50800" y="359410"/>
                  </a:cubicBezTo>
                  <a:cubicBezTo>
                    <a:pt x="43180" y="356870"/>
                    <a:pt x="33020" y="335280"/>
                    <a:pt x="34290" y="326390"/>
                  </a:cubicBezTo>
                  <a:cubicBezTo>
                    <a:pt x="36830" y="318770"/>
                    <a:pt x="52070" y="309880"/>
                    <a:pt x="60960" y="309880"/>
                  </a:cubicBezTo>
                  <a:cubicBezTo>
                    <a:pt x="68580" y="311150"/>
                    <a:pt x="78740" y="318770"/>
                    <a:pt x="83820" y="330200"/>
                  </a:cubicBezTo>
                  <a:cubicBezTo>
                    <a:pt x="93980" y="358140"/>
                    <a:pt x="77470" y="471170"/>
                    <a:pt x="59690" y="496570"/>
                  </a:cubicBezTo>
                  <a:cubicBezTo>
                    <a:pt x="52070" y="508000"/>
                    <a:pt x="39370" y="515620"/>
                    <a:pt x="30480" y="513080"/>
                  </a:cubicBezTo>
                  <a:cubicBezTo>
                    <a:pt x="22860" y="511810"/>
                    <a:pt x="13970" y="501650"/>
                    <a:pt x="10160" y="486410"/>
                  </a:cubicBezTo>
                  <a:cubicBezTo>
                    <a:pt x="0" y="439420"/>
                    <a:pt x="55880" y="257810"/>
                    <a:pt x="78740" y="171450"/>
                  </a:cubicBezTo>
                  <a:cubicBezTo>
                    <a:pt x="93980" y="109220"/>
                    <a:pt x="105410" y="35560"/>
                    <a:pt x="127000" y="13970"/>
                  </a:cubicBezTo>
                  <a:cubicBezTo>
                    <a:pt x="135890" y="3810"/>
                    <a:pt x="151130" y="0"/>
                    <a:pt x="158750" y="2540"/>
                  </a:cubicBezTo>
                  <a:cubicBezTo>
                    <a:pt x="166370" y="6350"/>
                    <a:pt x="172720" y="33020"/>
                    <a:pt x="172720" y="33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4801553" y="5084445"/>
            <a:ext cx="152400" cy="471488"/>
            <a:chOff x="0" y="0"/>
            <a:chExt cx="203200" cy="62865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33020" y="45720"/>
              <a:ext cx="119380" cy="533400"/>
            </a:xfrm>
            <a:custGeom>
              <a:avLst/>
              <a:gdLst/>
              <a:ahLst/>
              <a:cxnLst/>
              <a:rect r="r" b="b" t="t" l="l"/>
              <a:pathLst>
                <a:path h="533400" w="119380">
                  <a:moveTo>
                    <a:pt x="119380" y="33020"/>
                  </a:moveTo>
                  <a:cubicBezTo>
                    <a:pt x="91440" y="158750"/>
                    <a:pt x="93980" y="459740"/>
                    <a:pt x="71120" y="510540"/>
                  </a:cubicBezTo>
                  <a:cubicBezTo>
                    <a:pt x="66040" y="523240"/>
                    <a:pt x="59690" y="529590"/>
                    <a:pt x="52070" y="530860"/>
                  </a:cubicBezTo>
                  <a:cubicBezTo>
                    <a:pt x="45720" y="533400"/>
                    <a:pt x="34290" y="530860"/>
                    <a:pt x="29210" y="525780"/>
                  </a:cubicBezTo>
                  <a:cubicBezTo>
                    <a:pt x="20320" y="515620"/>
                    <a:pt x="19050" y="485140"/>
                    <a:pt x="17780" y="461010"/>
                  </a:cubicBezTo>
                  <a:cubicBezTo>
                    <a:pt x="17780" y="429260"/>
                    <a:pt x="21590" y="369570"/>
                    <a:pt x="33020" y="351790"/>
                  </a:cubicBezTo>
                  <a:cubicBezTo>
                    <a:pt x="38100" y="342900"/>
                    <a:pt x="44450" y="337820"/>
                    <a:pt x="50800" y="336550"/>
                  </a:cubicBezTo>
                  <a:cubicBezTo>
                    <a:pt x="58420" y="335280"/>
                    <a:pt x="68580" y="339090"/>
                    <a:pt x="73660" y="344170"/>
                  </a:cubicBezTo>
                  <a:cubicBezTo>
                    <a:pt x="78740" y="349250"/>
                    <a:pt x="82550" y="359410"/>
                    <a:pt x="81280" y="367030"/>
                  </a:cubicBezTo>
                  <a:cubicBezTo>
                    <a:pt x="80010" y="373380"/>
                    <a:pt x="72390" y="382270"/>
                    <a:pt x="66040" y="384810"/>
                  </a:cubicBezTo>
                  <a:cubicBezTo>
                    <a:pt x="59690" y="387350"/>
                    <a:pt x="48260" y="386080"/>
                    <a:pt x="41910" y="382270"/>
                  </a:cubicBezTo>
                  <a:cubicBezTo>
                    <a:pt x="35560" y="378460"/>
                    <a:pt x="30480" y="369570"/>
                    <a:pt x="30480" y="361950"/>
                  </a:cubicBezTo>
                  <a:cubicBezTo>
                    <a:pt x="30480" y="354330"/>
                    <a:pt x="40640" y="339090"/>
                    <a:pt x="48260" y="336550"/>
                  </a:cubicBezTo>
                  <a:cubicBezTo>
                    <a:pt x="57150" y="335280"/>
                    <a:pt x="73660" y="342900"/>
                    <a:pt x="80010" y="355600"/>
                  </a:cubicBezTo>
                  <a:cubicBezTo>
                    <a:pt x="93980" y="381000"/>
                    <a:pt x="83820" y="491490"/>
                    <a:pt x="69850" y="515620"/>
                  </a:cubicBezTo>
                  <a:cubicBezTo>
                    <a:pt x="63500" y="527050"/>
                    <a:pt x="53340" y="532130"/>
                    <a:pt x="45720" y="532130"/>
                  </a:cubicBezTo>
                  <a:cubicBezTo>
                    <a:pt x="36830" y="530860"/>
                    <a:pt x="26670" y="524510"/>
                    <a:pt x="21590" y="509270"/>
                  </a:cubicBezTo>
                  <a:cubicBezTo>
                    <a:pt x="0" y="455930"/>
                    <a:pt x="36830" y="152400"/>
                    <a:pt x="55880" y="71120"/>
                  </a:cubicBezTo>
                  <a:cubicBezTo>
                    <a:pt x="62230" y="39370"/>
                    <a:pt x="68580" y="13970"/>
                    <a:pt x="81280" y="5080"/>
                  </a:cubicBezTo>
                  <a:cubicBezTo>
                    <a:pt x="88900" y="0"/>
                    <a:pt x="102870" y="1270"/>
                    <a:pt x="109220" y="6350"/>
                  </a:cubicBezTo>
                  <a:cubicBezTo>
                    <a:pt x="115570" y="11430"/>
                    <a:pt x="119380" y="33020"/>
                    <a:pt x="119380" y="33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4773930" y="5207318"/>
            <a:ext cx="169545" cy="447675"/>
            <a:chOff x="0" y="0"/>
            <a:chExt cx="226060" cy="5969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38100" y="48260"/>
              <a:ext cx="138430" cy="500380"/>
            </a:xfrm>
            <a:custGeom>
              <a:avLst/>
              <a:gdLst/>
              <a:ahLst/>
              <a:cxnLst/>
              <a:rect r="r" b="b" t="t" l="l"/>
              <a:pathLst>
                <a:path h="500380" w="138430">
                  <a:moveTo>
                    <a:pt x="137160" y="36830"/>
                  </a:moveTo>
                  <a:cubicBezTo>
                    <a:pt x="52070" y="495300"/>
                    <a:pt x="39370" y="499110"/>
                    <a:pt x="31750" y="497840"/>
                  </a:cubicBezTo>
                  <a:cubicBezTo>
                    <a:pt x="24130" y="496570"/>
                    <a:pt x="16510" y="487680"/>
                    <a:pt x="12700" y="476250"/>
                  </a:cubicBezTo>
                  <a:cubicBezTo>
                    <a:pt x="2540" y="447040"/>
                    <a:pt x="13970" y="337820"/>
                    <a:pt x="24130" y="308610"/>
                  </a:cubicBezTo>
                  <a:cubicBezTo>
                    <a:pt x="26670" y="298450"/>
                    <a:pt x="30480" y="292100"/>
                    <a:pt x="36830" y="289560"/>
                  </a:cubicBezTo>
                  <a:cubicBezTo>
                    <a:pt x="43180" y="285750"/>
                    <a:pt x="60960" y="288290"/>
                    <a:pt x="67310" y="293370"/>
                  </a:cubicBezTo>
                  <a:cubicBezTo>
                    <a:pt x="72390" y="297180"/>
                    <a:pt x="76200" y="308610"/>
                    <a:pt x="73660" y="316230"/>
                  </a:cubicBezTo>
                  <a:cubicBezTo>
                    <a:pt x="72390" y="323850"/>
                    <a:pt x="59690" y="335280"/>
                    <a:pt x="50800" y="336550"/>
                  </a:cubicBezTo>
                  <a:cubicBezTo>
                    <a:pt x="43180" y="336550"/>
                    <a:pt x="29210" y="327660"/>
                    <a:pt x="25400" y="320040"/>
                  </a:cubicBezTo>
                  <a:cubicBezTo>
                    <a:pt x="21590" y="313690"/>
                    <a:pt x="24130" y="302260"/>
                    <a:pt x="27940" y="295910"/>
                  </a:cubicBezTo>
                  <a:cubicBezTo>
                    <a:pt x="31750" y="290830"/>
                    <a:pt x="41910" y="284480"/>
                    <a:pt x="49530" y="285750"/>
                  </a:cubicBezTo>
                  <a:cubicBezTo>
                    <a:pt x="57150" y="287020"/>
                    <a:pt x="68580" y="293370"/>
                    <a:pt x="73660" y="304800"/>
                  </a:cubicBezTo>
                  <a:cubicBezTo>
                    <a:pt x="86360" y="332740"/>
                    <a:pt x="78740" y="455930"/>
                    <a:pt x="60960" y="482600"/>
                  </a:cubicBezTo>
                  <a:cubicBezTo>
                    <a:pt x="53340" y="494030"/>
                    <a:pt x="39370" y="500380"/>
                    <a:pt x="31750" y="497840"/>
                  </a:cubicBezTo>
                  <a:cubicBezTo>
                    <a:pt x="22860" y="495300"/>
                    <a:pt x="16510" y="485140"/>
                    <a:pt x="12700" y="469900"/>
                  </a:cubicBezTo>
                  <a:cubicBezTo>
                    <a:pt x="0" y="414020"/>
                    <a:pt x="48260" y="127000"/>
                    <a:pt x="74930" y="55880"/>
                  </a:cubicBezTo>
                  <a:cubicBezTo>
                    <a:pt x="85090" y="27940"/>
                    <a:pt x="95250" y="6350"/>
                    <a:pt x="107950" y="2540"/>
                  </a:cubicBezTo>
                  <a:cubicBezTo>
                    <a:pt x="115570" y="0"/>
                    <a:pt x="129540" y="7620"/>
                    <a:pt x="134620" y="13970"/>
                  </a:cubicBezTo>
                  <a:cubicBezTo>
                    <a:pt x="138430" y="19050"/>
                    <a:pt x="137160" y="36830"/>
                    <a:pt x="137160" y="368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" id="71"/>
          <p:cNvGrpSpPr/>
          <p:nvPr/>
        </p:nvGrpSpPr>
        <p:grpSpPr>
          <a:xfrm rot="0">
            <a:off x="4724400" y="5246370"/>
            <a:ext cx="200978" cy="573405"/>
            <a:chOff x="0" y="0"/>
            <a:chExt cx="267970" cy="76454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40640" y="48260"/>
              <a:ext cx="175260" cy="665480"/>
            </a:xfrm>
            <a:custGeom>
              <a:avLst/>
              <a:gdLst/>
              <a:ahLst/>
              <a:cxnLst/>
              <a:rect r="r" b="b" t="t" l="l"/>
              <a:pathLst>
                <a:path h="665480" w="175260">
                  <a:moveTo>
                    <a:pt x="175260" y="34290"/>
                  </a:moveTo>
                  <a:cubicBezTo>
                    <a:pt x="52070" y="659130"/>
                    <a:pt x="44450" y="664210"/>
                    <a:pt x="36830" y="664210"/>
                  </a:cubicBezTo>
                  <a:cubicBezTo>
                    <a:pt x="29210" y="664210"/>
                    <a:pt x="19050" y="657860"/>
                    <a:pt x="12700" y="647700"/>
                  </a:cubicBezTo>
                  <a:cubicBezTo>
                    <a:pt x="1270" y="627380"/>
                    <a:pt x="2540" y="553720"/>
                    <a:pt x="10160" y="529590"/>
                  </a:cubicBezTo>
                  <a:cubicBezTo>
                    <a:pt x="13970" y="516890"/>
                    <a:pt x="20320" y="506730"/>
                    <a:pt x="27940" y="505460"/>
                  </a:cubicBezTo>
                  <a:cubicBezTo>
                    <a:pt x="36830" y="502920"/>
                    <a:pt x="58420" y="515620"/>
                    <a:pt x="59690" y="523240"/>
                  </a:cubicBezTo>
                  <a:cubicBezTo>
                    <a:pt x="62230" y="532130"/>
                    <a:pt x="48260" y="551180"/>
                    <a:pt x="39370" y="554990"/>
                  </a:cubicBezTo>
                  <a:cubicBezTo>
                    <a:pt x="33020" y="556260"/>
                    <a:pt x="21590" y="552450"/>
                    <a:pt x="16510" y="547370"/>
                  </a:cubicBezTo>
                  <a:cubicBezTo>
                    <a:pt x="11430" y="542290"/>
                    <a:pt x="8890" y="530860"/>
                    <a:pt x="10160" y="524510"/>
                  </a:cubicBezTo>
                  <a:cubicBezTo>
                    <a:pt x="12700" y="516890"/>
                    <a:pt x="25400" y="504190"/>
                    <a:pt x="34290" y="504190"/>
                  </a:cubicBezTo>
                  <a:cubicBezTo>
                    <a:pt x="41910" y="502920"/>
                    <a:pt x="53340" y="510540"/>
                    <a:pt x="59690" y="520700"/>
                  </a:cubicBezTo>
                  <a:cubicBezTo>
                    <a:pt x="71120" y="542290"/>
                    <a:pt x="72390" y="626110"/>
                    <a:pt x="60960" y="647700"/>
                  </a:cubicBezTo>
                  <a:cubicBezTo>
                    <a:pt x="53340" y="657860"/>
                    <a:pt x="39370" y="665480"/>
                    <a:pt x="30480" y="662940"/>
                  </a:cubicBezTo>
                  <a:cubicBezTo>
                    <a:pt x="22860" y="661670"/>
                    <a:pt x="15240" y="651510"/>
                    <a:pt x="11430" y="636270"/>
                  </a:cubicBezTo>
                  <a:cubicBezTo>
                    <a:pt x="0" y="586740"/>
                    <a:pt x="44450" y="403860"/>
                    <a:pt x="64770" y="297180"/>
                  </a:cubicBezTo>
                  <a:cubicBezTo>
                    <a:pt x="83820" y="199390"/>
                    <a:pt x="100330" y="55880"/>
                    <a:pt x="127000" y="20320"/>
                  </a:cubicBezTo>
                  <a:cubicBezTo>
                    <a:pt x="135890" y="7620"/>
                    <a:pt x="147320" y="0"/>
                    <a:pt x="154940" y="2540"/>
                  </a:cubicBezTo>
                  <a:cubicBezTo>
                    <a:pt x="163830" y="3810"/>
                    <a:pt x="175260" y="34290"/>
                    <a:pt x="175260" y="342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4714875" y="5380672"/>
            <a:ext cx="172402" cy="556260"/>
            <a:chOff x="0" y="0"/>
            <a:chExt cx="229870" cy="74168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40640" y="50800"/>
              <a:ext cx="137160" cy="640080"/>
            </a:xfrm>
            <a:custGeom>
              <a:avLst/>
              <a:gdLst/>
              <a:ahLst/>
              <a:cxnLst/>
              <a:rect r="r" b="b" t="t" l="l"/>
              <a:pathLst>
                <a:path h="640080" w="137160">
                  <a:moveTo>
                    <a:pt x="137160" y="25400"/>
                  </a:moveTo>
                  <a:cubicBezTo>
                    <a:pt x="53340" y="635000"/>
                    <a:pt x="44450" y="638810"/>
                    <a:pt x="36830" y="640080"/>
                  </a:cubicBezTo>
                  <a:cubicBezTo>
                    <a:pt x="30480" y="640080"/>
                    <a:pt x="20320" y="636270"/>
                    <a:pt x="15240" y="629920"/>
                  </a:cubicBezTo>
                  <a:cubicBezTo>
                    <a:pt x="7620" y="617220"/>
                    <a:pt x="8890" y="588010"/>
                    <a:pt x="10160" y="562610"/>
                  </a:cubicBezTo>
                  <a:cubicBezTo>
                    <a:pt x="10160" y="528320"/>
                    <a:pt x="13970" y="459740"/>
                    <a:pt x="25400" y="439420"/>
                  </a:cubicBezTo>
                  <a:cubicBezTo>
                    <a:pt x="30480" y="431800"/>
                    <a:pt x="36830" y="426720"/>
                    <a:pt x="44450" y="425450"/>
                  </a:cubicBezTo>
                  <a:cubicBezTo>
                    <a:pt x="50800" y="424180"/>
                    <a:pt x="62230" y="427990"/>
                    <a:pt x="66040" y="433070"/>
                  </a:cubicBezTo>
                  <a:cubicBezTo>
                    <a:pt x="71120" y="438150"/>
                    <a:pt x="73660" y="449580"/>
                    <a:pt x="72390" y="455930"/>
                  </a:cubicBezTo>
                  <a:cubicBezTo>
                    <a:pt x="71120" y="463550"/>
                    <a:pt x="63500" y="472440"/>
                    <a:pt x="57150" y="474980"/>
                  </a:cubicBezTo>
                  <a:cubicBezTo>
                    <a:pt x="50800" y="477520"/>
                    <a:pt x="39370" y="476250"/>
                    <a:pt x="33020" y="471170"/>
                  </a:cubicBezTo>
                  <a:cubicBezTo>
                    <a:pt x="27940" y="467360"/>
                    <a:pt x="21590" y="457200"/>
                    <a:pt x="22860" y="450850"/>
                  </a:cubicBezTo>
                  <a:cubicBezTo>
                    <a:pt x="24130" y="441960"/>
                    <a:pt x="40640" y="425450"/>
                    <a:pt x="49530" y="425450"/>
                  </a:cubicBezTo>
                  <a:cubicBezTo>
                    <a:pt x="57150" y="425450"/>
                    <a:pt x="67310" y="433070"/>
                    <a:pt x="72390" y="445770"/>
                  </a:cubicBezTo>
                  <a:cubicBezTo>
                    <a:pt x="85090" y="473710"/>
                    <a:pt x="74930" y="594360"/>
                    <a:pt x="59690" y="622300"/>
                  </a:cubicBezTo>
                  <a:cubicBezTo>
                    <a:pt x="54610" y="632460"/>
                    <a:pt x="44450" y="640080"/>
                    <a:pt x="36830" y="640080"/>
                  </a:cubicBezTo>
                  <a:cubicBezTo>
                    <a:pt x="29210" y="638810"/>
                    <a:pt x="16510" y="631190"/>
                    <a:pt x="11430" y="618490"/>
                  </a:cubicBezTo>
                  <a:cubicBezTo>
                    <a:pt x="0" y="594360"/>
                    <a:pt x="13970" y="541020"/>
                    <a:pt x="20320" y="482600"/>
                  </a:cubicBezTo>
                  <a:cubicBezTo>
                    <a:pt x="31750" y="373380"/>
                    <a:pt x="55880" y="71120"/>
                    <a:pt x="87630" y="20320"/>
                  </a:cubicBezTo>
                  <a:cubicBezTo>
                    <a:pt x="96520" y="6350"/>
                    <a:pt x="106680" y="0"/>
                    <a:pt x="115570" y="0"/>
                  </a:cubicBezTo>
                  <a:cubicBezTo>
                    <a:pt x="123190" y="1270"/>
                    <a:pt x="137160" y="25400"/>
                    <a:pt x="13716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4704397" y="5574030"/>
            <a:ext cx="152400" cy="544830"/>
            <a:chOff x="0" y="0"/>
            <a:chExt cx="203200" cy="72644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35560" y="49530"/>
              <a:ext cx="116840" cy="627380"/>
            </a:xfrm>
            <a:custGeom>
              <a:avLst/>
              <a:gdLst/>
              <a:ahLst/>
              <a:cxnLst/>
              <a:rect r="r" b="b" t="t" l="l"/>
              <a:pathLst>
                <a:path h="627380" w="116840">
                  <a:moveTo>
                    <a:pt x="116840" y="33020"/>
                  </a:moveTo>
                  <a:cubicBezTo>
                    <a:pt x="76200" y="354330"/>
                    <a:pt x="87630" y="563880"/>
                    <a:pt x="66040" y="607060"/>
                  </a:cubicBezTo>
                  <a:cubicBezTo>
                    <a:pt x="59690" y="619760"/>
                    <a:pt x="52070" y="626110"/>
                    <a:pt x="44450" y="626110"/>
                  </a:cubicBezTo>
                  <a:cubicBezTo>
                    <a:pt x="35560" y="626110"/>
                    <a:pt x="22860" y="618490"/>
                    <a:pt x="16510" y="605790"/>
                  </a:cubicBezTo>
                  <a:cubicBezTo>
                    <a:pt x="3810" y="581660"/>
                    <a:pt x="8890" y="490220"/>
                    <a:pt x="15240" y="464820"/>
                  </a:cubicBezTo>
                  <a:cubicBezTo>
                    <a:pt x="17780" y="454660"/>
                    <a:pt x="20320" y="447040"/>
                    <a:pt x="26670" y="443230"/>
                  </a:cubicBezTo>
                  <a:cubicBezTo>
                    <a:pt x="34290" y="439420"/>
                    <a:pt x="50800" y="440690"/>
                    <a:pt x="57150" y="445770"/>
                  </a:cubicBezTo>
                  <a:cubicBezTo>
                    <a:pt x="63500" y="449580"/>
                    <a:pt x="67310" y="461010"/>
                    <a:pt x="66040" y="467360"/>
                  </a:cubicBezTo>
                  <a:cubicBezTo>
                    <a:pt x="64770" y="474980"/>
                    <a:pt x="53340" y="488950"/>
                    <a:pt x="45720" y="490220"/>
                  </a:cubicBezTo>
                  <a:cubicBezTo>
                    <a:pt x="36830" y="491490"/>
                    <a:pt x="21590" y="482600"/>
                    <a:pt x="17780" y="474980"/>
                  </a:cubicBezTo>
                  <a:cubicBezTo>
                    <a:pt x="15240" y="468630"/>
                    <a:pt x="15240" y="457200"/>
                    <a:pt x="19050" y="452120"/>
                  </a:cubicBezTo>
                  <a:cubicBezTo>
                    <a:pt x="22860" y="445770"/>
                    <a:pt x="33020" y="439420"/>
                    <a:pt x="39370" y="439420"/>
                  </a:cubicBezTo>
                  <a:cubicBezTo>
                    <a:pt x="48260" y="439420"/>
                    <a:pt x="59690" y="445770"/>
                    <a:pt x="64770" y="457200"/>
                  </a:cubicBezTo>
                  <a:cubicBezTo>
                    <a:pt x="78740" y="481330"/>
                    <a:pt x="78740" y="582930"/>
                    <a:pt x="66040" y="607060"/>
                  </a:cubicBezTo>
                  <a:cubicBezTo>
                    <a:pt x="59690" y="619760"/>
                    <a:pt x="45720" y="627380"/>
                    <a:pt x="38100" y="626110"/>
                  </a:cubicBezTo>
                  <a:cubicBezTo>
                    <a:pt x="29210" y="624840"/>
                    <a:pt x="21590" y="615950"/>
                    <a:pt x="16510" y="600710"/>
                  </a:cubicBezTo>
                  <a:cubicBezTo>
                    <a:pt x="0" y="551180"/>
                    <a:pt x="25400" y="349250"/>
                    <a:pt x="36830" y="245110"/>
                  </a:cubicBezTo>
                  <a:cubicBezTo>
                    <a:pt x="44450" y="161290"/>
                    <a:pt x="48260" y="53340"/>
                    <a:pt x="68580" y="20320"/>
                  </a:cubicBezTo>
                  <a:cubicBezTo>
                    <a:pt x="76200" y="7620"/>
                    <a:pt x="87630" y="0"/>
                    <a:pt x="95250" y="1270"/>
                  </a:cubicBezTo>
                  <a:cubicBezTo>
                    <a:pt x="104140" y="3810"/>
                    <a:pt x="116840" y="33020"/>
                    <a:pt x="116840" y="33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" id="77"/>
          <p:cNvGrpSpPr/>
          <p:nvPr/>
        </p:nvGrpSpPr>
        <p:grpSpPr>
          <a:xfrm rot="0">
            <a:off x="4714875" y="5719762"/>
            <a:ext cx="134302" cy="501015"/>
            <a:chOff x="0" y="0"/>
            <a:chExt cx="179070" cy="66802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30480" y="48260"/>
              <a:ext cx="96520" cy="567690"/>
            </a:xfrm>
            <a:custGeom>
              <a:avLst/>
              <a:gdLst/>
              <a:ahLst/>
              <a:cxnLst/>
              <a:rect r="r" b="b" t="t" l="l"/>
              <a:pathLst>
                <a:path h="567690" w="96520">
                  <a:moveTo>
                    <a:pt x="96520" y="29210"/>
                  </a:moveTo>
                  <a:cubicBezTo>
                    <a:pt x="62230" y="563880"/>
                    <a:pt x="52070" y="567690"/>
                    <a:pt x="43180" y="567690"/>
                  </a:cubicBezTo>
                  <a:cubicBezTo>
                    <a:pt x="35560" y="566420"/>
                    <a:pt x="21590" y="554990"/>
                    <a:pt x="20320" y="547370"/>
                  </a:cubicBezTo>
                  <a:cubicBezTo>
                    <a:pt x="19050" y="538480"/>
                    <a:pt x="33020" y="518160"/>
                    <a:pt x="41910" y="516890"/>
                  </a:cubicBezTo>
                  <a:cubicBezTo>
                    <a:pt x="49530" y="515620"/>
                    <a:pt x="69850" y="530860"/>
                    <a:pt x="71120" y="539750"/>
                  </a:cubicBezTo>
                  <a:cubicBezTo>
                    <a:pt x="71120" y="548640"/>
                    <a:pt x="54610" y="567690"/>
                    <a:pt x="45720" y="567690"/>
                  </a:cubicBezTo>
                  <a:cubicBezTo>
                    <a:pt x="38100" y="567690"/>
                    <a:pt x="26670" y="557530"/>
                    <a:pt x="20320" y="542290"/>
                  </a:cubicBezTo>
                  <a:cubicBezTo>
                    <a:pt x="0" y="494030"/>
                    <a:pt x="21590" y="298450"/>
                    <a:pt x="27940" y="201930"/>
                  </a:cubicBezTo>
                  <a:cubicBezTo>
                    <a:pt x="31750" y="132080"/>
                    <a:pt x="29210" y="46990"/>
                    <a:pt x="46990" y="19050"/>
                  </a:cubicBezTo>
                  <a:cubicBezTo>
                    <a:pt x="54610" y="7620"/>
                    <a:pt x="67310" y="0"/>
                    <a:pt x="76200" y="2540"/>
                  </a:cubicBezTo>
                  <a:cubicBezTo>
                    <a:pt x="83820" y="3810"/>
                    <a:pt x="96520" y="29210"/>
                    <a:pt x="96520" y="292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9" id="79"/>
          <p:cNvGrpSpPr/>
          <p:nvPr/>
        </p:nvGrpSpPr>
        <p:grpSpPr>
          <a:xfrm rot="0">
            <a:off x="4694872" y="5835015"/>
            <a:ext cx="143828" cy="510540"/>
            <a:chOff x="0" y="0"/>
            <a:chExt cx="191770" cy="68072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34290" y="49530"/>
              <a:ext cx="106680" cy="581660"/>
            </a:xfrm>
            <a:custGeom>
              <a:avLst/>
              <a:gdLst/>
              <a:ahLst/>
              <a:cxnLst/>
              <a:rect r="r" b="b" t="t" l="l"/>
              <a:pathLst>
                <a:path h="581660" w="106680">
                  <a:moveTo>
                    <a:pt x="106680" y="26670"/>
                  </a:moveTo>
                  <a:cubicBezTo>
                    <a:pt x="60960" y="574040"/>
                    <a:pt x="53340" y="579120"/>
                    <a:pt x="45720" y="580390"/>
                  </a:cubicBezTo>
                  <a:cubicBezTo>
                    <a:pt x="38100" y="580390"/>
                    <a:pt x="27940" y="576580"/>
                    <a:pt x="22860" y="571500"/>
                  </a:cubicBezTo>
                  <a:cubicBezTo>
                    <a:pt x="19050" y="565150"/>
                    <a:pt x="15240" y="553720"/>
                    <a:pt x="17780" y="546100"/>
                  </a:cubicBezTo>
                  <a:cubicBezTo>
                    <a:pt x="21590" y="538480"/>
                    <a:pt x="35560" y="529590"/>
                    <a:pt x="43180" y="529590"/>
                  </a:cubicBezTo>
                  <a:cubicBezTo>
                    <a:pt x="50800" y="529590"/>
                    <a:pt x="60960" y="534670"/>
                    <a:pt x="63500" y="541020"/>
                  </a:cubicBezTo>
                  <a:cubicBezTo>
                    <a:pt x="67310" y="548640"/>
                    <a:pt x="66040" y="565150"/>
                    <a:pt x="60960" y="571500"/>
                  </a:cubicBezTo>
                  <a:cubicBezTo>
                    <a:pt x="55880" y="577850"/>
                    <a:pt x="45720" y="580390"/>
                    <a:pt x="38100" y="579120"/>
                  </a:cubicBezTo>
                  <a:cubicBezTo>
                    <a:pt x="31750" y="579120"/>
                    <a:pt x="21590" y="571500"/>
                    <a:pt x="19050" y="565150"/>
                  </a:cubicBezTo>
                  <a:cubicBezTo>
                    <a:pt x="16510" y="557530"/>
                    <a:pt x="20320" y="541020"/>
                    <a:pt x="25400" y="535940"/>
                  </a:cubicBezTo>
                  <a:cubicBezTo>
                    <a:pt x="30480" y="530860"/>
                    <a:pt x="41910" y="528320"/>
                    <a:pt x="49530" y="529590"/>
                  </a:cubicBezTo>
                  <a:cubicBezTo>
                    <a:pt x="57150" y="533400"/>
                    <a:pt x="67310" y="546100"/>
                    <a:pt x="67310" y="554990"/>
                  </a:cubicBezTo>
                  <a:cubicBezTo>
                    <a:pt x="68580" y="561340"/>
                    <a:pt x="62230" y="571500"/>
                    <a:pt x="57150" y="575310"/>
                  </a:cubicBezTo>
                  <a:cubicBezTo>
                    <a:pt x="50800" y="579120"/>
                    <a:pt x="39370" y="581660"/>
                    <a:pt x="33020" y="577850"/>
                  </a:cubicBezTo>
                  <a:cubicBezTo>
                    <a:pt x="25400" y="575310"/>
                    <a:pt x="20320" y="568960"/>
                    <a:pt x="16510" y="554990"/>
                  </a:cubicBezTo>
                  <a:cubicBezTo>
                    <a:pt x="0" y="492760"/>
                    <a:pt x="24130" y="76200"/>
                    <a:pt x="55880" y="20320"/>
                  </a:cubicBezTo>
                  <a:cubicBezTo>
                    <a:pt x="64770" y="6350"/>
                    <a:pt x="76200" y="0"/>
                    <a:pt x="83820" y="1270"/>
                  </a:cubicBezTo>
                  <a:cubicBezTo>
                    <a:pt x="92710" y="2540"/>
                    <a:pt x="106680" y="26670"/>
                    <a:pt x="10668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1" id="81"/>
          <p:cNvGrpSpPr/>
          <p:nvPr/>
        </p:nvGrpSpPr>
        <p:grpSpPr>
          <a:xfrm rot="0">
            <a:off x="4685347" y="5998845"/>
            <a:ext cx="134302" cy="501015"/>
            <a:chOff x="0" y="0"/>
            <a:chExt cx="179070" cy="66802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34290" y="50800"/>
              <a:ext cx="92710" cy="567690"/>
            </a:xfrm>
            <a:custGeom>
              <a:avLst/>
              <a:gdLst/>
              <a:ahLst/>
              <a:cxnLst/>
              <a:rect r="r" b="b" t="t" l="l"/>
              <a:pathLst>
                <a:path h="567690" w="92710">
                  <a:moveTo>
                    <a:pt x="92710" y="25400"/>
                  </a:moveTo>
                  <a:cubicBezTo>
                    <a:pt x="58420" y="561340"/>
                    <a:pt x="46990" y="567690"/>
                    <a:pt x="38100" y="566420"/>
                  </a:cubicBezTo>
                  <a:cubicBezTo>
                    <a:pt x="30480" y="565150"/>
                    <a:pt x="16510" y="548640"/>
                    <a:pt x="16510" y="541020"/>
                  </a:cubicBezTo>
                  <a:cubicBezTo>
                    <a:pt x="17780" y="532130"/>
                    <a:pt x="35560" y="515620"/>
                    <a:pt x="43180" y="515620"/>
                  </a:cubicBezTo>
                  <a:cubicBezTo>
                    <a:pt x="52070" y="515620"/>
                    <a:pt x="67310" y="534670"/>
                    <a:pt x="67310" y="543560"/>
                  </a:cubicBezTo>
                  <a:cubicBezTo>
                    <a:pt x="67310" y="551180"/>
                    <a:pt x="54610" y="563880"/>
                    <a:pt x="45720" y="566420"/>
                  </a:cubicBezTo>
                  <a:cubicBezTo>
                    <a:pt x="39370" y="567690"/>
                    <a:pt x="29210" y="563880"/>
                    <a:pt x="24130" y="558800"/>
                  </a:cubicBezTo>
                  <a:cubicBezTo>
                    <a:pt x="19050" y="553720"/>
                    <a:pt x="15240" y="542290"/>
                    <a:pt x="17780" y="535940"/>
                  </a:cubicBezTo>
                  <a:cubicBezTo>
                    <a:pt x="19050" y="528320"/>
                    <a:pt x="33020" y="515620"/>
                    <a:pt x="40640" y="515620"/>
                  </a:cubicBezTo>
                  <a:cubicBezTo>
                    <a:pt x="48260" y="515620"/>
                    <a:pt x="63500" y="525780"/>
                    <a:pt x="66040" y="533400"/>
                  </a:cubicBezTo>
                  <a:cubicBezTo>
                    <a:pt x="68580" y="539750"/>
                    <a:pt x="66040" y="552450"/>
                    <a:pt x="60960" y="557530"/>
                  </a:cubicBezTo>
                  <a:cubicBezTo>
                    <a:pt x="55880" y="563880"/>
                    <a:pt x="40640" y="567690"/>
                    <a:pt x="33020" y="565150"/>
                  </a:cubicBezTo>
                  <a:cubicBezTo>
                    <a:pt x="25400" y="561340"/>
                    <a:pt x="20320" y="554990"/>
                    <a:pt x="16510" y="541020"/>
                  </a:cubicBezTo>
                  <a:cubicBezTo>
                    <a:pt x="0" y="480060"/>
                    <a:pt x="12700" y="74930"/>
                    <a:pt x="43180" y="20320"/>
                  </a:cubicBezTo>
                  <a:cubicBezTo>
                    <a:pt x="50800" y="5080"/>
                    <a:pt x="62230" y="0"/>
                    <a:pt x="71120" y="0"/>
                  </a:cubicBezTo>
                  <a:cubicBezTo>
                    <a:pt x="78740" y="1270"/>
                    <a:pt x="92710" y="25400"/>
                    <a:pt x="9271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4675822" y="6125528"/>
            <a:ext cx="142875" cy="667702"/>
            <a:chOff x="0" y="0"/>
            <a:chExt cx="190500" cy="89027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43180" y="48260"/>
              <a:ext cx="121920" cy="791210"/>
            </a:xfrm>
            <a:custGeom>
              <a:avLst/>
              <a:gdLst/>
              <a:ahLst/>
              <a:cxnLst/>
              <a:rect r="r" b="b" t="t" l="l"/>
              <a:pathLst>
                <a:path h="791210" w="121920">
                  <a:moveTo>
                    <a:pt x="96520" y="29210"/>
                  </a:moveTo>
                  <a:cubicBezTo>
                    <a:pt x="77470" y="547370"/>
                    <a:pt x="69850" y="552450"/>
                    <a:pt x="62230" y="553720"/>
                  </a:cubicBezTo>
                  <a:cubicBezTo>
                    <a:pt x="53340" y="553720"/>
                    <a:pt x="40640" y="546100"/>
                    <a:pt x="34290" y="534670"/>
                  </a:cubicBezTo>
                  <a:cubicBezTo>
                    <a:pt x="19050" y="505460"/>
                    <a:pt x="30480" y="408940"/>
                    <a:pt x="33020" y="351790"/>
                  </a:cubicBezTo>
                  <a:cubicBezTo>
                    <a:pt x="35560" y="300990"/>
                    <a:pt x="33020" y="231140"/>
                    <a:pt x="46990" y="207010"/>
                  </a:cubicBezTo>
                  <a:cubicBezTo>
                    <a:pt x="52070" y="196850"/>
                    <a:pt x="60960" y="189230"/>
                    <a:pt x="69850" y="189230"/>
                  </a:cubicBezTo>
                  <a:cubicBezTo>
                    <a:pt x="77470" y="189230"/>
                    <a:pt x="88900" y="195580"/>
                    <a:pt x="95250" y="210820"/>
                  </a:cubicBezTo>
                  <a:cubicBezTo>
                    <a:pt x="121920" y="265430"/>
                    <a:pt x="107950" y="646430"/>
                    <a:pt x="83820" y="706120"/>
                  </a:cubicBezTo>
                  <a:cubicBezTo>
                    <a:pt x="77470" y="721360"/>
                    <a:pt x="69850" y="730250"/>
                    <a:pt x="62230" y="731520"/>
                  </a:cubicBezTo>
                  <a:cubicBezTo>
                    <a:pt x="53340" y="731520"/>
                    <a:pt x="40640" y="721360"/>
                    <a:pt x="33020" y="706120"/>
                  </a:cubicBezTo>
                  <a:cubicBezTo>
                    <a:pt x="13970" y="662940"/>
                    <a:pt x="16510" y="458470"/>
                    <a:pt x="33020" y="415290"/>
                  </a:cubicBezTo>
                  <a:cubicBezTo>
                    <a:pt x="39370" y="400050"/>
                    <a:pt x="46990" y="389890"/>
                    <a:pt x="55880" y="389890"/>
                  </a:cubicBezTo>
                  <a:cubicBezTo>
                    <a:pt x="64770" y="389890"/>
                    <a:pt x="77470" y="398780"/>
                    <a:pt x="83820" y="415290"/>
                  </a:cubicBezTo>
                  <a:cubicBezTo>
                    <a:pt x="105410" y="463550"/>
                    <a:pt x="95250" y="727710"/>
                    <a:pt x="71120" y="770890"/>
                  </a:cubicBezTo>
                  <a:cubicBezTo>
                    <a:pt x="63500" y="784860"/>
                    <a:pt x="50800" y="791210"/>
                    <a:pt x="43180" y="789940"/>
                  </a:cubicBezTo>
                  <a:cubicBezTo>
                    <a:pt x="34290" y="788670"/>
                    <a:pt x="25400" y="778510"/>
                    <a:pt x="20320" y="764540"/>
                  </a:cubicBezTo>
                  <a:cubicBezTo>
                    <a:pt x="8890" y="732790"/>
                    <a:pt x="10160" y="607060"/>
                    <a:pt x="21590" y="579120"/>
                  </a:cubicBezTo>
                  <a:cubicBezTo>
                    <a:pt x="25400" y="568960"/>
                    <a:pt x="30480" y="563880"/>
                    <a:pt x="36830" y="561340"/>
                  </a:cubicBezTo>
                  <a:cubicBezTo>
                    <a:pt x="43180" y="558800"/>
                    <a:pt x="54610" y="560070"/>
                    <a:pt x="60960" y="563880"/>
                  </a:cubicBezTo>
                  <a:cubicBezTo>
                    <a:pt x="66040" y="567690"/>
                    <a:pt x="69850" y="574040"/>
                    <a:pt x="71120" y="585470"/>
                  </a:cubicBezTo>
                  <a:cubicBezTo>
                    <a:pt x="76200" y="610870"/>
                    <a:pt x="72390" y="701040"/>
                    <a:pt x="58420" y="723900"/>
                  </a:cubicBezTo>
                  <a:cubicBezTo>
                    <a:pt x="50800" y="735330"/>
                    <a:pt x="38100" y="744220"/>
                    <a:pt x="29210" y="742950"/>
                  </a:cubicBezTo>
                  <a:cubicBezTo>
                    <a:pt x="21590" y="741680"/>
                    <a:pt x="11430" y="728980"/>
                    <a:pt x="7620" y="716280"/>
                  </a:cubicBezTo>
                  <a:cubicBezTo>
                    <a:pt x="1270" y="693420"/>
                    <a:pt x="10160" y="627380"/>
                    <a:pt x="22860" y="608330"/>
                  </a:cubicBezTo>
                  <a:cubicBezTo>
                    <a:pt x="29210" y="599440"/>
                    <a:pt x="41910" y="593090"/>
                    <a:pt x="49530" y="594360"/>
                  </a:cubicBezTo>
                  <a:cubicBezTo>
                    <a:pt x="57150" y="594360"/>
                    <a:pt x="66040" y="601980"/>
                    <a:pt x="68580" y="608330"/>
                  </a:cubicBezTo>
                  <a:cubicBezTo>
                    <a:pt x="72390" y="615950"/>
                    <a:pt x="68580" y="633730"/>
                    <a:pt x="62230" y="638810"/>
                  </a:cubicBezTo>
                  <a:cubicBezTo>
                    <a:pt x="55880" y="643890"/>
                    <a:pt x="39370" y="643890"/>
                    <a:pt x="31750" y="640080"/>
                  </a:cubicBezTo>
                  <a:cubicBezTo>
                    <a:pt x="25400" y="636270"/>
                    <a:pt x="19050" y="626110"/>
                    <a:pt x="20320" y="619760"/>
                  </a:cubicBezTo>
                  <a:cubicBezTo>
                    <a:pt x="21590" y="610870"/>
                    <a:pt x="38100" y="594360"/>
                    <a:pt x="46990" y="594360"/>
                  </a:cubicBezTo>
                  <a:cubicBezTo>
                    <a:pt x="54610" y="593090"/>
                    <a:pt x="66040" y="603250"/>
                    <a:pt x="71120" y="613410"/>
                  </a:cubicBezTo>
                  <a:cubicBezTo>
                    <a:pt x="78740" y="635000"/>
                    <a:pt x="71120" y="703580"/>
                    <a:pt x="58420" y="723900"/>
                  </a:cubicBezTo>
                  <a:cubicBezTo>
                    <a:pt x="50800" y="735330"/>
                    <a:pt x="38100" y="744220"/>
                    <a:pt x="29210" y="742950"/>
                  </a:cubicBezTo>
                  <a:cubicBezTo>
                    <a:pt x="21590" y="741680"/>
                    <a:pt x="12700" y="730250"/>
                    <a:pt x="7620" y="716280"/>
                  </a:cubicBezTo>
                  <a:cubicBezTo>
                    <a:pt x="0" y="689610"/>
                    <a:pt x="11430" y="601980"/>
                    <a:pt x="21590" y="579120"/>
                  </a:cubicBezTo>
                  <a:cubicBezTo>
                    <a:pt x="25400" y="568960"/>
                    <a:pt x="30480" y="563880"/>
                    <a:pt x="36830" y="561340"/>
                  </a:cubicBezTo>
                  <a:cubicBezTo>
                    <a:pt x="43180" y="558800"/>
                    <a:pt x="54610" y="560070"/>
                    <a:pt x="60960" y="563880"/>
                  </a:cubicBezTo>
                  <a:cubicBezTo>
                    <a:pt x="66040" y="567690"/>
                    <a:pt x="68580" y="574040"/>
                    <a:pt x="71120" y="585470"/>
                  </a:cubicBezTo>
                  <a:cubicBezTo>
                    <a:pt x="78740" y="615950"/>
                    <a:pt x="86360" y="741680"/>
                    <a:pt x="71120" y="770890"/>
                  </a:cubicBezTo>
                  <a:cubicBezTo>
                    <a:pt x="63500" y="783590"/>
                    <a:pt x="50800" y="791210"/>
                    <a:pt x="43180" y="789940"/>
                  </a:cubicBezTo>
                  <a:cubicBezTo>
                    <a:pt x="34290" y="788670"/>
                    <a:pt x="26670" y="779780"/>
                    <a:pt x="20320" y="764540"/>
                  </a:cubicBezTo>
                  <a:cubicBezTo>
                    <a:pt x="3810" y="720090"/>
                    <a:pt x="15240" y="509270"/>
                    <a:pt x="22860" y="450850"/>
                  </a:cubicBezTo>
                  <a:cubicBezTo>
                    <a:pt x="26670" y="427990"/>
                    <a:pt x="29210" y="414020"/>
                    <a:pt x="36830" y="403860"/>
                  </a:cubicBezTo>
                  <a:cubicBezTo>
                    <a:pt x="41910" y="396240"/>
                    <a:pt x="48260" y="389890"/>
                    <a:pt x="55880" y="389890"/>
                  </a:cubicBezTo>
                  <a:cubicBezTo>
                    <a:pt x="64770" y="389890"/>
                    <a:pt x="77470" y="400050"/>
                    <a:pt x="83820" y="415290"/>
                  </a:cubicBezTo>
                  <a:cubicBezTo>
                    <a:pt x="104140" y="458470"/>
                    <a:pt x="104140" y="673100"/>
                    <a:pt x="83820" y="712470"/>
                  </a:cubicBezTo>
                  <a:cubicBezTo>
                    <a:pt x="76200" y="725170"/>
                    <a:pt x="63500" y="732790"/>
                    <a:pt x="55880" y="731520"/>
                  </a:cubicBezTo>
                  <a:cubicBezTo>
                    <a:pt x="46990" y="730250"/>
                    <a:pt x="39370" y="721360"/>
                    <a:pt x="33020" y="706120"/>
                  </a:cubicBezTo>
                  <a:cubicBezTo>
                    <a:pt x="13970" y="654050"/>
                    <a:pt x="30480" y="407670"/>
                    <a:pt x="35560" y="317500"/>
                  </a:cubicBezTo>
                  <a:cubicBezTo>
                    <a:pt x="38100" y="266700"/>
                    <a:pt x="35560" y="219710"/>
                    <a:pt x="49530" y="201930"/>
                  </a:cubicBezTo>
                  <a:cubicBezTo>
                    <a:pt x="55880" y="193040"/>
                    <a:pt x="67310" y="187960"/>
                    <a:pt x="74930" y="190500"/>
                  </a:cubicBezTo>
                  <a:cubicBezTo>
                    <a:pt x="82550" y="191770"/>
                    <a:pt x="90170" y="198120"/>
                    <a:pt x="95250" y="210820"/>
                  </a:cubicBezTo>
                  <a:cubicBezTo>
                    <a:pt x="111760" y="252730"/>
                    <a:pt x="102870" y="482600"/>
                    <a:pt x="83820" y="528320"/>
                  </a:cubicBezTo>
                  <a:cubicBezTo>
                    <a:pt x="78740" y="542290"/>
                    <a:pt x="69850" y="552450"/>
                    <a:pt x="62230" y="553720"/>
                  </a:cubicBezTo>
                  <a:cubicBezTo>
                    <a:pt x="53340" y="553720"/>
                    <a:pt x="40640" y="543560"/>
                    <a:pt x="33020" y="528320"/>
                  </a:cubicBezTo>
                  <a:cubicBezTo>
                    <a:pt x="13970" y="483870"/>
                    <a:pt x="31750" y="312420"/>
                    <a:pt x="34290" y="220980"/>
                  </a:cubicBezTo>
                  <a:cubicBezTo>
                    <a:pt x="36830" y="147320"/>
                    <a:pt x="29210" y="46990"/>
                    <a:pt x="48260" y="17780"/>
                  </a:cubicBezTo>
                  <a:cubicBezTo>
                    <a:pt x="55880" y="6350"/>
                    <a:pt x="68580" y="0"/>
                    <a:pt x="77470" y="2540"/>
                  </a:cubicBezTo>
                  <a:cubicBezTo>
                    <a:pt x="85090" y="3810"/>
                    <a:pt x="96520" y="29210"/>
                    <a:pt x="96520" y="292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6144578" y="3709988"/>
            <a:ext cx="307658" cy="134302"/>
            <a:chOff x="0" y="0"/>
            <a:chExt cx="410210" cy="17907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49530" y="43180"/>
              <a:ext cx="311150" cy="93980"/>
            </a:xfrm>
            <a:custGeom>
              <a:avLst/>
              <a:gdLst/>
              <a:ahLst/>
              <a:cxnLst/>
              <a:rect r="r" b="b" t="t" l="l"/>
              <a:pathLst>
                <a:path h="93980" w="311150">
                  <a:moveTo>
                    <a:pt x="25400" y="33020"/>
                  </a:moveTo>
                  <a:cubicBezTo>
                    <a:pt x="177800" y="29210"/>
                    <a:pt x="250190" y="0"/>
                    <a:pt x="279400" y="7620"/>
                  </a:cubicBezTo>
                  <a:cubicBezTo>
                    <a:pt x="294640" y="11430"/>
                    <a:pt x="306070" y="21590"/>
                    <a:pt x="308610" y="30480"/>
                  </a:cubicBezTo>
                  <a:cubicBezTo>
                    <a:pt x="311150" y="36830"/>
                    <a:pt x="306070" y="48260"/>
                    <a:pt x="299720" y="52070"/>
                  </a:cubicBezTo>
                  <a:cubicBezTo>
                    <a:pt x="293370" y="57150"/>
                    <a:pt x="275590" y="58420"/>
                    <a:pt x="269240" y="53340"/>
                  </a:cubicBezTo>
                  <a:cubicBezTo>
                    <a:pt x="261620" y="49530"/>
                    <a:pt x="257810" y="31750"/>
                    <a:pt x="259080" y="24130"/>
                  </a:cubicBezTo>
                  <a:cubicBezTo>
                    <a:pt x="261620" y="17780"/>
                    <a:pt x="270510" y="8890"/>
                    <a:pt x="276860" y="8890"/>
                  </a:cubicBezTo>
                  <a:cubicBezTo>
                    <a:pt x="285750" y="7620"/>
                    <a:pt x="307340" y="19050"/>
                    <a:pt x="308610" y="27940"/>
                  </a:cubicBezTo>
                  <a:cubicBezTo>
                    <a:pt x="309880" y="36830"/>
                    <a:pt x="299720" y="49530"/>
                    <a:pt x="287020" y="58420"/>
                  </a:cubicBezTo>
                  <a:cubicBezTo>
                    <a:pt x="260350" y="74930"/>
                    <a:pt x="179070" y="80010"/>
                    <a:pt x="132080" y="83820"/>
                  </a:cubicBezTo>
                  <a:cubicBezTo>
                    <a:pt x="93980" y="87630"/>
                    <a:pt x="48260" y="93980"/>
                    <a:pt x="25400" y="83820"/>
                  </a:cubicBezTo>
                  <a:cubicBezTo>
                    <a:pt x="12700" y="78740"/>
                    <a:pt x="0" y="64770"/>
                    <a:pt x="1270" y="55880"/>
                  </a:cubicBezTo>
                  <a:cubicBezTo>
                    <a:pt x="1270" y="46990"/>
                    <a:pt x="25400" y="33020"/>
                    <a:pt x="25400" y="33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7" id="87"/>
          <p:cNvGrpSpPr/>
          <p:nvPr/>
        </p:nvGrpSpPr>
        <p:grpSpPr>
          <a:xfrm rot="0">
            <a:off x="6154103" y="3700462"/>
            <a:ext cx="540068" cy="153352"/>
            <a:chOff x="0" y="0"/>
            <a:chExt cx="720090" cy="20447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49530" y="49530"/>
              <a:ext cx="619760" cy="110490"/>
            </a:xfrm>
            <a:custGeom>
              <a:avLst/>
              <a:gdLst/>
              <a:ahLst/>
              <a:cxnLst/>
              <a:rect r="r" b="b" t="t" l="l"/>
              <a:pathLst>
                <a:path h="110490" w="619760">
                  <a:moveTo>
                    <a:pt x="26670" y="52070"/>
                  </a:moveTo>
                  <a:cubicBezTo>
                    <a:pt x="608330" y="6350"/>
                    <a:pt x="617220" y="17780"/>
                    <a:pt x="618490" y="26670"/>
                  </a:cubicBezTo>
                  <a:cubicBezTo>
                    <a:pt x="618490" y="34290"/>
                    <a:pt x="607060" y="49530"/>
                    <a:pt x="599440" y="50800"/>
                  </a:cubicBezTo>
                  <a:cubicBezTo>
                    <a:pt x="590550" y="52070"/>
                    <a:pt x="570230" y="39370"/>
                    <a:pt x="567690" y="31750"/>
                  </a:cubicBezTo>
                  <a:cubicBezTo>
                    <a:pt x="566420" y="22860"/>
                    <a:pt x="580390" y="2540"/>
                    <a:pt x="589280" y="1270"/>
                  </a:cubicBezTo>
                  <a:cubicBezTo>
                    <a:pt x="596900" y="0"/>
                    <a:pt x="615950" y="15240"/>
                    <a:pt x="618490" y="24130"/>
                  </a:cubicBezTo>
                  <a:cubicBezTo>
                    <a:pt x="619760" y="31750"/>
                    <a:pt x="614680" y="41910"/>
                    <a:pt x="601980" y="49530"/>
                  </a:cubicBezTo>
                  <a:cubicBezTo>
                    <a:pt x="552450" y="81280"/>
                    <a:pt x="208280" y="99060"/>
                    <a:pt x="107950" y="102870"/>
                  </a:cubicBezTo>
                  <a:cubicBezTo>
                    <a:pt x="64770" y="105410"/>
                    <a:pt x="30480" y="110490"/>
                    <a:pt x="13970" y="100330"/>
                  </a:cubicBezTo>
                  <a:cubicBezTo>
                    <a:pt x="5080" y="95250"/>
                    <a:pt x="0" y="82550"/>
                    <a:pt x="1270" y="74930"/>
                  </a:cubicBezTo>
                  <a:cubicBezTo>
                    <a:pt x="2540" y="66040"/>
                    <a:pt x="26670" y="52070"/>
                    <a:pt x="26670" y="520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6298882" y="3700462"/>
            <a:ext cx="636270" cy="172402"/>
            <a:chOff x="0" y="0"/>
            <a:chExt cx="848360" cy="22987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49530" y="50800"/>
              <a:ext cx="749300" cy="129540"/>
            </a:xfrm>
            <a:custGeom>
              <a:avLst/>
              <a:gdLst/>
              <a:ahLst/>
              <a:cxnLst/>
              <a:rect r="r" b="b" t="t" l="l"/>
              <a:pathLst>
                <a:path h="129540" w="749300">
                  <a:moveTo>
                    <a:pt x="26670" y="0"/>
                  </a:moveTo>
                  <a:cubicBezTo>
                    <a:pt x="570230" y="17780"/>
                    <a:pt x="641350" y="35560"/>
                    <a:pt x="687070" y="55880"/>
                  </a:cubicBezTo>
                  <a:cubicBezTo>
                    <a:pt x="713740" y="66040"/>
                    <a:pt x="737870" y="78740"/>
                    <a:pt x="745490" y="91440"/>
                  </a:cubicBezTo>
                  <a:cubicBezTo>
                    <a:pt x="749300" y="99060"/>
                    <a:pt x="746760" y="109220"/>
                    <a:pt x="742950" y="115570"/>
                  </a:cubicBezTo>
                  <a:cubicBezTo>
                    <a:pt x="739140" y="121920"/>
                    <a:pt x="730250" y="128270"/>
                    <a:pt x="722630" y="128270"/>
                  </a:cubicBezTo>
                  <a:cubicBezTo>
                    <a:pt x="713740" y="127000"/>
                    <a:pt x="695960" y="110490"/>
                    <a:pt x="695960" y="102870"/>
                  </a:cubicBezTo>
                  <a:cubicBezTo>
                    <a:pt x="695960" y="93980"/>
                    <a:pt x="715010" y="76200"/>
                    <a:pt x="723900" y="77470"/>
                  </a:cubicBezTo>
                  <a:cubicBezTo>
                    <a:pt x="731520" y="77470"/>
                    <a:pt x="748030" y="96520"/>
                    <a:pt x="746760" y="105410"/>
                  </a:cubicBezTo>
                  <a:cubicBezTo>
                    <a:pt x="745490" y="114300"/>
                    <a:pt x="730250" y="125730"/>
                    <a:pt x="717550" y="127000"/>
                  </a:cubicBezTo>
                  <a:cubicBezTo>
                    <a:pt x="697230" y="129540"/>
                    <a:pt x="665480" y="100330"/>
                    <a:pt x="632460" y="90170"/>
                  </a:cubicBezTo>
                  <a:cubicBezTo>
                    <a:pt x="590550" y="76200"/>
                    <a:pt x="548640" y="64770"/>
                    <a:pt x="485140" y="58420"/>
                  </a:cubicBezTo>
                  <a:cubicBezTo>
                    <a:pt x="373380" y="44450"/>
                    <a:pt x="71120" y="77470"/>
                    <a:pt x="20320" y="49530"/>
                  </a:cubicBezTo>
                  <a:cubicBezTo>
                    <a:pt x="6350" y="41910"/>
                    <a:pt x="0" y="3048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1" id="91"/>
          <p:cNvGrpSpPr/>
          <p:nvPr/>
        </p:nvGrpSpPr>
        <p:grpSpPr>
          <a:xfrm rot="0">
            <a:off x="6550343" y="3719512"/>
            <a:ext cx="586740" cy="211455"/>
            <a:chOff x="0" y="0"/>
            <a:chExt cx="782320" cy="28194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48260" y="50800"/>
              <a:ext cx="684530" cy="180340"/>
            </a:xfrm>
            <a:custGeom>
              <a:avLst/>
              <a:gdLst/>
              <a:ahLst/>
              <a:cxnLst/>
              <a:rect r="r" b="b" t="t" l="l"/>
              <a:pathLst>
                <a:path h="180340" w="684530">
                  <a:moveTo>
                    <a:pt x="30480" y="0"/>
                  </a:moveTo>
                  <a:cubicBezTo>
                    <a:pt x="645160" y="119380"/>
                    <a:pt x="671830" y="128270"/>
                    <a:pt x="680720" y="140970"/>
                  </a:cubicBezTo>
                  <a:cubicBezTo>
                    <a:pt x="684530" y="148590"/>
                    <a:pt x="684530" y="158750"/>
                    <a:pt x="680720" y="165100"/>
                  </a:cubicBezTo>
                  <a:cubicBezTo>
                    <a:pt x="676910" y="172720"/>
                    <a:pt x="661670" y="180340"/>
                    <a:pt x="654050" y="179070"/>
                  </a:cubicBezTo>
                  <a:cubicBezTo>
                    <a:pt x="646430" y="179070"/>
                    <a:pt x="637540" y="171450"/>
                    <a:pt x="635000" y="165100"/>
                  </a:cubicBezTo>
                  <a:cubicBezTo>
                    <a:pt x="632460" y="158750"/>
                    <a:pt x="632460" y="147320"/>
                    <a:pt x="636270" y="140970"/>
                  </a:cubicBezTo>
                  <a:cubicBezTo>
                    <a:pt x="640080" y="134620"/>
                    <a:pt x="650240" y="128270"/>
                    <a:pt x="657860" y="129540"/>
                  </a:cubicBezTo>
                  <a:cubicBezTo>
                    <a:pt x="665480" y="129540"/>
                    <a:pt x="679450" y="139700"/>
                    <a:pt x="681990" y="146050"/>
                  </a:cubicBezTo>
                  <a:cubicBezTo>
                    <a:pt x="684530" y="153670"/>
                    <a:pt x="681990" y="165100"/>
                    <a:pt x="678180" y="170180"/>
                  </a:cubicBezTo>
                  <a:cubicBezTo>
                    <a:pt x="674370" y="175260"/>
                    <a:pt x="666750" y="179070"/>
                    <a:pt x="656590" y="179070"/>
                  </a:cubicBezTo>
                  <a:cubicBezTo>
                    <a:pt x="633730" y="180340"/>
                    <a:pt x="594360" y="156210"/>
                    <a:pt x="542290" y="143510"/>
                  </a:cubicBezTo>
                  <a:cubicBezTo>
                    <a:pt x="431800" y="115570"/>
                    <a:pt x="69850" y="87630"/>
                    <a:pt x="17780" y="49530"/>
                  </a:cubicBezTo>
                  <a:cubicBezTo>
                    <a:pt x="5080" y="39370"/>
                    <a:pt x="0" y="27940"/>
                    <a:pt x="2540" y="19050"/>
                  </a:cubicBezTo>
                  <a:cubicBezTo>
                    <a:pt x="3810" y="11430"/>
                    <a:pt x="30480" y="0"/>
                    <a:pt x="3048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3" id="93"/>
          <p:cNvGrpSpPr/>
          <p:nvPr/>
        </p:nvGrpSpPr>
        <p:grpSpPr>
          <a:xfrm rot="0">
            <a:off x="6753225" y="3768090"/>
            <a:ext cx="490538" cy="201930"/>
            <a:chOff x="0" y="0"/>
            <a:chExt cx="654050" cy="26924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48260" y="50800"/>
              <a:ext cx="556260" cy="171450"/>
            </a:xfrm>
            <a:custGeom>
              <a:avLst/>
              <a:gdLst/>
              <a:ahLst/>
              <a:cxnLst/>
              <a:rect r="r" b="b" t="t" l="l"/>
              <a:pathLst>
                <a:path h="171450" w="556260">
                  <a:moveTo>
                    <a:pt x="30480" y="0"/>
                  </a:moveTo>
                  <a:cubicBezTo>
                    <a:pt x="510540" y="96520"/>
                    <a:pt x="542290" y="110490"/>
                    <a:pt x="551180" y="127000"/>
                  </a:cubicBezTo>
                  <a:cubicBezTo>
                    <a:pt x="556260" y="137160"/>
                    <a:pt x="552450" y="152400"/>
                    <a:pt x="548640" y="158750"/>
                  </a:cubicBezTo>
                  <a:cubicBezTo>
                    <a:pt x="543560" y="163830"/>
                    <a:pt x="532130" y="168910"/>
                    <a:pt x="525780" y="166370"/>
                  </a:cubicBezTo>
                  <a:cubicBezTo>
                    <a:pt x="516890" y="163830"/>
                    <a:pt x="502920" y="144780"/>
                    <a:pt x="504190" y="135890"/>
                  </a:cubicBezTo>
                  <a:cubicBezTo>
                    <a:pt x="506730" y="128270"/>
                    <a:pt x="527050" y="115570"/>
                    <a:pt x="535940" y="116840"/>
                  </a:cubicBezTo>
                  <a:cubicBezTo>
                    <a:pt x="543560" y="118110"/>
                    <a:pt x="554990" y="132080"/>
                    <a:pt x="554990" y="140970"/>
                  </a:cubicBezTo>
                  <a:cubicBezTo>
                    <a:pt x="553720" y="149860"/>
                    <a:pt x="541020" y="163830"/>
                    <a:pt x="528320" y="166370"/>
                  </a:cubicBezTo>
                  <a:cubicBezTo>
                    <a:pt x="504190" y="171450"/>
                    <a:pt x="462280" y="133350"/>
                    <a:pt x="410210" y="119380"/>
                  </a:cubicBezTo>
                  <a:cubicBezTo>
                    <a:pt x="318770" y="92710"/>
                    <a:pt x="60960" y="81280"/>
                    <a:pt x="17780" y="48260"/>
                  </a:cubicBezTo>
                  <a:cubicBezTo>
                    <a:pt x="5080" y="39370"/>
                    <a:pt x="0" y="26670"/>
                    <a:pt x="2540" y="19050"/>
                  </a:cubicBezTo>
                  <a:cubicBezTo>
                    <a:pt x="5080" y="10160"/>
                    <a:pt x="30480" y="0"/>
                    <a:pt x="3048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5" id="95"/>
          <p:cNvGrpSpPr/>
          <p:nvPr/>
        </p:nvGrpSpPr>
        <p:grpSpPr>
          <a:xfrm rot="0">
            <a:off x="6995160" y="3807142"/>
            <a:ext cx="316230" cy="191452"/>
            <a:chOff x="0" y="0"/>
            <a:chExt cx="421640" cy="25527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48260" y="50800"/>
              <a:ext cx="323850" cy="154940"/>
            </a:xfrm>
            <a:custGeom>
              <a:avLst/>
              <a:gdLst/>
              <a:ahLst/>
              <a:cxnLst/>
              <a:rect r="r" b="b" t="t" l="l"/>
              <a:pathLst>
                <a:path h="154940" w="323850">
                  <a:moveTo>
                    <a:pt x="33020" y="0"/>
                  </a:moveTo>
                  <a:cubicBezTo>
                    <a:pt x="288290" y="86360"/>
                    <a:pt x="323850" y="118110"/>
                    <a:pt x="321310" y="133350"/>
                  </a:cubicBezTo>
                  <a:cubicBezTo>
                    <a:pt x="321310" y="142240"/>
                    <a:pt x="298450" y="154940"/>
                    <a:pt x="290830" y="152400"/>
                  </a:cubicBezTo>
                  <a:cubicBezTo>
                    <a:pt x="281940" y="149860"/>
                    <a:pt x="270510" y="128270"/>
                    <a:pt x="273050" y="119380"/>
                  </a:cubicBezTo>
                  <a:cubicBezTo>
                    <a:pt x="275590" y="111760"/>
                    <a:pt x="297180" y="101600"/>
                    <a:pt x="306070" y="104140"/>
                  </a:cubicBezTo>
                  <a:cubicBezTo>
                    <a:pt x="313690" y="106680"/>
                    <a:pt x="323850" y="121920"/>
                    <a:pt x="322580" y="129540"/>
                  </a:cubicBezTo>
                  <a:cubicBezTo>
                    <a:pt x="320040" y="138430"/>
                    <a:pt x="300990" y="153670"/>
                    <a:pt x="293370" y="152400"/>
                  </a:cubicBezTo>
                  <a:cubicBezTo>
                    <a:pt x="284480" y="151130"/>
                    <a:pt x="285750" y="132080"/>
                    <a:pt x="271780" y="121920"/>
                  </a:cubicBezTo>
                  <a:cubicBezTo>
                    <a:pt x="234950" y="95250"/>
                    <a:pt x="44450" y="74930"/>
                    <a:pt x="13970" y="46990"/>
                  </a:cubicBezTo>
                  <a:cubicBezTo>
                    <a:pt x="3810" y="36830"/>
                    <a:pt x="0" y="22860"/>
                    <a:pt x="2540" y="15240"/>
                  </a:cubicBezTo>
                  <a:cubicBezTo>
                    <a:pt x="6350" y="6350"/>
                    <a:pt x="33020" y="0"/>
                    <a:pt x="3302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7" id="97"/>
          <p:cNvGrpSpPr/>
          <p:nvPr/>
        </p:nvGrpSpPr>
        <p:grpSpPr>
          <a:xfrm rot="0">
            <a:off x="7023735" y="3826192"/>
            <a:ext cx="355282" cy="229553"/>
            <a:chOff x="0" y="0"/>
            <a:chExt cx="473710" cy="30607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48260" y="50800"/>
              <a:ext cx="374650" cy="205740"/>
            </a:xfrm>
            <a:custGeom>
              <a:avLst/>
              <a:gdLst/>
              <a:ahLst/>
              <a:cxnLst/>
              <a:rect r="r" b="b" t="t" l="l"/>
              <a:pathLst>
                <a:path h="205740" w="374650">
                  <a:moveTo>
                    <a:pt x="31750" y="0"/>
                  </a:moveTo>
                  <a:cubicBezTo>
                    <a:pt x="351790" y="115570"/>
                    <a:pt x="374650" y="157480"/>
                    <a:pt x="374650" y="177800"/>
                  </a:cubicBezTo>
                  <a:cubicBezTo>
                    <a:pt x="374650" y="189230"/>
                    <a:pt x="367030" y="199390"/>
                    <a:pt x="359410" y="203200"/>
                  </a:cubicBezTo>
                  <a:cubicBezTo>
                    <a:pt x="351790" y="205740"/>
                    <a:pt x="331470" y="199390"/>
                    <a:pt x="327660" y="193040"/>
                  </a:cubicBezTo>
                  <a:cubicBezTo>
                    <a:pt x="322580" y="185420"/>
                    <a:pt x="330200" y="162560"/>
                    <a:pt x="336550" y="157480"/>
                  </a:cubicBezTo>
                  <a:cubicBezTo>
                    <a:pt x="342900" y="152400"/>
                    <a:pt x="354330" y="153670"/>
                    <a:pt x="360680" y="157480"/>
                  </a:cubicBezTo>
                  <a:cubicBezTo>
                    <a:pt x="367030" y="160020"/>
                    <a:pt x="373380" y="168910"/>
                    <a:pt x="374650" y="176530"/>
                  </a:cubicBezTo>
                  <a:cubicBezTo>
                    <a:pt x="374650" y="182880"/>
                    <a:pt x="370840" y="194310"/>
                    <a:pt x="365760" y="198120"/>
                  </a:cubicBezTo>
                  <a:cubicBezTo>
                    <a:pt x="360680" y="203200"/>
                    <a:pt x="349250" y="205740"/>
                    <a:pt x="342900" y="204470"/>
                  </a:cubicBezTo>
                  <a:cubicBezTo>
                    <a:pt x="335280" y="201930"/>
                    <a:pt x="327660" y="194310"/>
                    <a:pt x="325120" y="187960"/>
                  </a:cubicBezTo>
                  <a:cubicBezTo>
                    <a:pt x="322580" y="181610"/>
                    <a:pt x="325120" y="170180"/>
                    <a:pt x="328930" y="163830"/>
                  </a:cubicBezTo>
                  <a:cubicBezTo>
                    <a:pt x="331470" y="160020"/>
                    <a:pt x="336550" y="156210"/>
                    <a:pt x="341630" y="154940"/>
                  </a:cubicBezTo>
                  <a:cubicBezTo>
                    <a:pt x="349250" y="153670"/>
                    <a:pt x="365760" y="160020"/>
                    <a:pt x="370840" y="166370"/>
                  </a:cubicBezTo>
                  <a:cubicBezTo>
                    <a:pt x="374650" y="172720"/>
                    <a:pt x="374650" y="189230"/>
                    <a:pt x="369570" y="195580"/>
                  </a:cubicBezTo>
                  <a:cubicBezTo>
                    <a:pt x="363220" y="201930"/>
                    <a:pt x="346710" y="204470"/>
                    <a:pt x="335280" y="200660"/>
                  </a:cubicBezTo>
                  <a:cubicBezTo>
                    <a:pt x="322580" y="198120"/>
                    <a:pt x="306070" y="184150"/>
                    <a:pt x="297180" y="171450"/>
                  </a:cubicBezTo>
                  <a:cubicBezTo>
                    <a:pt x="288290" y="158750"/>
                    <a:pt x="299720" y="137160"/>
                    <a:pt x="284480" y="121920"/>
                  </a:cubicBezTo>
                  <a:cubicBezTo>
                    <a:pt x="250190" y="87630"/>
                    <a:pt x="39370" y="72390"/>
                    <a:pt x="11430" y="44450"/>
                  </a:cubicBezTo>
                  <a:cubicBezTo>
                    <a:pt x="2540" y="35560"/>
                    <a:pt x="0" y="24130"/>
                    <a:pt x="2540" y="16510"/>
                  </a:cubicBezTo>
                  <a:cubicBezTo>
                    <a:pt x="6350" y="8890"/>
                    <a:pt x="31750" y="0"/>
                    <a:pt x="3175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9" id="99"/>
          <p:cNvGrpSpPr/>
          <p:nvPr/>
        </p:nvGrpSpPr>
        <p:grpSpPr>
          <a:xfrm rot="0">
            <a:off x="6800850" y="3758565"/>
            <a:ext cx="373380" cy="201930"/>
            <a:chOff x="0" y="0"/>
            <a:chExt cx="497840" cy="26924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49530" y="50800"/>
              <a:ext cx="400050" cy="166370"/>
            </a:xfrm>
            <a:custGeom>
              <a:avLst/>
              <a:gdLst/>
              <a:ahLst/>
              <a:cxnLst/>
              <a:rect r="r" b="b" t="t" l="l"/>
              <a:pathLst>
                <a:path h="166370" w="400050">
                  <a:moveTo>
                    <a:pt x="26670" y="0"/>
                  </a:moveTo>
                  <a:cubicBezTo>
                    <a:pt x="167640" y="2540"/>
                    <a:pt x="186690" y="6350"/>
                    <a:pt x="217170" y="19050"/>
                  </a:cubicBezTo>
                  <a:cubicBezTo>
                    <a:pt x="265430" y="38100"/>
                    <a:pt x="372110" y="93980"/>
                    <a:pt x="391160" y="121920"/>
                  </a:cubicBezTo>
                  <a:cubicBezTo>
                    <a:pt x="398780" y="133350"/>
                    <a:pt x="400050" y="144780"/>
                    <a:pt x="397510" y="152400"/>
                  </a:cubicBezTo>
                  <a:cubicBezTo>
                    <a:pt x="393700" y="158750"/>
                    <a:pt x="384810" y="165100"/>
                    <a:pt x="377190" y="166370"/>
                  </a:cubicBezTo>
                  <a:cubicBezTo>
                    <a:pt x="370840" y="166370"/>
                    <a:pt x="359410" y="162560"/>
                    <a:pt x="355600" y="157480"/>
                  </a:cubicBezTo>
                  <a:cubicBezTo>
                    <a:pt x="350520" y="151130"/>
                    <a:pt x="349250" y="133350"/>
                    <a:pt x="353060" y="127000"/>
                  </a:cubicBezTo>
                  <a:cubicBezTo>
                    <a:pt x="356870" y="120650"/>
                    <a:pt x="367030" y="115570"/>
                    <a:pt x="374650" y="115570"/>
                  </a:cubicBezTo>
                  <a:cubicBezTo>
                    <a:pt x="381000" y="115570"/>
                    <a:pt x="392430" y="120650"/>
                    <a:pt x="394970" y="127000"/>
                  </a:cubicBezTo>
                  <a:cubicBezTo>
                    <a:pt x="398780" y="133350"/>
                    <a:pt x="398780" y="151130"/>
                    <a:pt x="393700" y="157480"/>
                  </a:cubicBezTo>
                  <a:cubicBezTo>
                    <a:pt x="389890" y="162560"/>
                    <a:pt x="382270" y="166370"/>
                    <a:pt x="372110" y="166370"/>
                  </a:cubicBezTo>
                  <a:cubicBezTo>
                    <a:pt x="339090" y="163830"/>
                    <a:pt x="237490" y="76200"/>
                    <a:pt x="172720" y="57150"/>
                  </a:cubicBezTo>
                  <a:cubicBezTo>
                    <a:pt x="119380" y="41910"/>
                    <a:pt x="38100" y="62230"/>
                    <a:pt x="15240" y="46990"/>
                  </a:cubicBezTo>
                  <a:cubicBezTo>
                    <a:pt x="5080" y="40640"/>
                    <a:pt x="0" y="2921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1" id="101"/>
          <p:cNvGrpSpPr/>
          <p:nvPr/>
        </p:nvGrpSpPr>
        <p:grpSpPr>
          <a:xfrm rot="0">
            <a:off x="6956107" y="3816667"/>
            <a:ext cx="403860" cy="229553"/>
            <a:chOff x="0" y="0"/>
            <a:chExt cx="538480" cy="30607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48260" y="50800"/>
              <a:ext cx="440690" cy="207010"/>
            </a:xfrm>
            <a:custGeom>
              <a:avLst/>
              <a:gdLst/>
              <a:ahLst/>
              <a:cxnLst/>
              <a:rect r="r" b="b" t="t" l="l"/>
              <a:pathLst>
                <a:path h="207010" w="440690">
                  <a:moveTo>
                    <a:pt x="31750" y="0"/>
                  </a:moveTo>
                  <a:cubicBezTo>
                    <a:pt x="283210" y="62230"/>
                    <a:pt x="359410" y="92710"/>
                    <a:pt x="394970" y="121920"/>
                  </a:cubicBezTo>
                  <a:cubicBezTo>
                    <a:pt x="417830" y="138430"/>
                    <a:pt x="435610" y="161290"/>
                    <a:pt x="438150" y="175260"/>
                  </a:cubicBezTo>
                  <a:cubicBezTo>
                    <a:pt x="439420" y="184150"/>
                    <a:pt x="435610" y="193040"/>
                    <a:pt x="430530" y="198120"/>
                  </a:cubicBezTo>
                  <a:cubicBezTo>
                    <a:pt x="425450" y="203200"/>
                    <a:pt x="414020" y="207010"/>
                    <a:pt x="407670" y="204470"/>
                  </a:cubicBezTo>
                  <a:cubicBezTo>
                    <a:pt x="400050" y="200660"/>
                    <a:pt x="386080" y="180340"/>
                    <a:pt x="388620" y="171450"/>
                  </a:cubicBezTo>
                  <a:cubicBezTo>
                    <a:pt x="391160" y="163830"/>
                    <a:pt x="414020" y="152400"/>
                    <a:pt x="421640" y="154940"/>
                  </a:cubicBezTo>
                  <a:cubicBezTo>
                    <a:pt x="430530" y="158750"/>
                    <a:pt x="440690" y="181610"/>
                    <a:pt x="436880" y="189230"/>
                  </a:cubicBezTo>
                  <a:cubicBezTo>
                    <a:pt x="433070" y="196850"/>
                    <a:pt x="411480" y="204470"/>
                    <a:pt x="402590" y="201930"/>
                  </a:cubicBezTo>
                  <a:cubicBezTo>
                    <a:pt x="392430" y="199390"/>
                    <a:pt x="392430" y="180340"/>
                    <a:pt x="379730" y="170180"/>
                  </a:cubicBezTo>
                  <a:cubicBezTo>
                    <a:pt x="350520" y="146050"/>
                    <a:pt x="270510" y="111760"/>
                    <a:pt x="212090" y="91440"/>
                  </a:cubicBezTo>
                  <a:cubicBezTo>
                    <a:pt x="149860" y="69850"/>
                    <a:pt x="43180" y="69850"/>
                    <a:pt x="16510" y="48260"/>
                  </a:cubicBezTo>
                  <a:cubicBezTo>
                    <a:pt x="5080" y="38100"/>
                    <a:pt x="0" y="25400"/>
                    <a:pt x="2540" y="16510"/>
                  </a:cubicBezTo>
                  <a:cubicBezTo>
                    <a:pt x="5080" y="8890"/>
                    <a:pt x="31750" y="0"/>
                    <a:pt x="3175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3" id="103"/>
          <p:cNvGrpSpPr/>
          <p:nvPr/>
        </p:nvGrpSpPr>
        <p:grpSpPr>
          <a:xfrm rot="0">
            <a:off x="7149465" y="3912870"/>
            <a:ext cx="248603" cy="153352"/>
            <a:chOff x="0" y="0"/>
            <a:chExt cx="331470" cy="20447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48260" y="50800"/>
              <a:ext cx="233680" cy="104140"/>
            </a:xfrm>
            <a:custGeom>
              <a:avLst/>
              <a:gdLst/>
              <a:ahLst/>
              <a:cxnLst/>
              <a:rect r="r" b="b" t="t" l="l"/>
              <a:pathLst>
                <a:path h="104140" w="233680">
                  <a:moveTo>
                    <a:pt x="30480" y="0"/>
                  </a:moveTo>
                  <a:cubicBezTo>
                    <a:pt x="205740" y="41910"/>
                    <a:pt x="229870" y="59690"/>
                    <a:pt x="232410" y="72390"/>
                  </a:cubicBezTo>
                  <a:cubicBezTo>
                    <a:pt x="233680" y="81280"/>
                    <a:pt x="226060" y="95250"/>
                    <a:pt x="219710" y="99060"/>
                  </a:cubicBezTo>
                  <a:cubicBezTo>
                    <a:pt x="213360" y="102870"/>
                    <a:pt x="199390" y="101600"/>
                    <a:pt x="193040" y="97790"/>
                  </a:cubicBezTo>
                  <a:cubicBezTo>
                    <a:pt x="186690" y="93980"/>
                    <a:pt x="181610" y="83820"/>
                    <a:pt x="181610" y="76200"/>
                  </a:cubicBezTo>
                  <a:cubicBezTo>
                    <a:pt x="181610" y="69850"/>
                    <a:pt x="186690" y="59690"/>
                    <a:pt x="193040" y="55880"/>
                  </a:cubicBezTo>
                  <a:cubicBezTo>
                    <a:pt x="199390" y="52070"/>
                    <a:pt x="210820" y="50800"/>
                    <a:pt x="217170" y="53340"/>
                  </a:cubicBezTo>
                  <a:cubicBezTo>
                    <a:pt x="223520" y="55880"/>
                    <a:pt x="231140" y="64770"/>
                    <a:pt x="232410" y="71120"/>
                  </a:cubicBezTo>
                  <a:cubicBezTo>
                    <a:pt x="233680" y="78740"/>
                    <a:pt x="229870" y="88900"/>
                    <a:pt x="224790" y="93980"/>
                  </a:cubicBezTo>
                  <a:cubicBezTo>
                    <a:pt x="220980" y="99060"/>
                    <a:pt x="209550" y="104140"/>
                    <a:pt x="203200" y="101600"/>
                  </a:cubicBezTo>
                  <a:cubicBezTo>
                    <a:pt x="194310" y="99060"/>
                    <a:pt x="180340" y="78740"/>
                    <a:pt x="182880" y="71120"/>
                  </a:cubicBezTo>
                  <a:cubicBezTo>
                    <a:pt x="184150" y="62230"/>
                    <a:pt x="209550" y="50800"/>
                    <a:pt x="218440" y="53340"/>
                  </a:cubicBezTo>
                  <a:cubicBezTo>
                    <a:pt x="226060" y="57150"/>
                    <a:pt x="233680" y="76200"/>
                    <a:pt x="231140" y="85090"/>
                  </a:cubicBezTo>
                  <a:cubicBezTo>
                    <a:pt x="228600" y="92710"/>
                    <a:pt x="217170" y="101600"/>
                    <a:pt x="208280" y="101600"/>
                  </a:cubicBezTo>
                  <a:cubicBezTo>
                    <a:pt x="198120" y="102870"/>
                    <a:pt x="189230" y="86360"/>
                    <a:pt x="172720" y="80010"/>
                  </a:cubicBezTo>
                  <a:cubicBezTo>
                    <a:pt x="139700" y="67310"/>
                    <a:pt x="48260" y="68580"/>
                    <a:pt x="22860" y="50800"/>
                  </a:cubicBezTo>
                  <a:cubicBezTo>
                    <a:pt x="10160" y="41910"/>
                    <a:pt x="0" y="26670"/>
                    <a:pt x="2540" y="17780"/>
                  </a:cubicBezTo>
                  <a:cubicBezTo>
                    <a:pt x="3810" y="10160"/>
                    <a:pt x="30480" y="0"/>
                    <a:pt x="3048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5" id="105"/>
          <p:cNvGrpSpPr/>
          <p:nvPr/>
        </p:nvGrpSpPr>
        <p:grpSpPr>
          <a:xfrm rot="0">
            <a:off x="7486650" y="4074795"/>
            <a:ext cx="279082" cy="193358"/>
            <a:chOff x="0" y="0"/>
            <a:chExt cx="372110" cy="257810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50800" y="55880"/>
              <a:ext cx="271780" cy="152400"/>
            </a:xfrm>
            <a:custGeom>
              <a:avLst/>
              <a:gdLst/>
              <a:ahLst/>
              <a:cxnLst/>
              <a:rect r="r" b="b" t="t" l="l"/>
              <a:pathLst>
                <a:path h="152400" w="271780">
                  <a:moveTo>
                    <a:pt x="13970" y="0"/>
                  </a:moveTo>
                  <a:cubicBezTo>
                    <a:pt x="111760" y="5080"/>
                    <a:pt x="234950" y="80010"/>
                    <a:pt x="259080" y="105410"/>
                  </a:cubicBezTo>
                  <a:cubicBezTo>
                    <a:pt x="266700" y="114300"/>
                    <a:pt x="270510" y="120650"/>
                    <a:pt x="269240" y="127000"/>
                  </a:cubicBezTo>
                  <a:cubicBezTo>
                    <a:pt x="269240" y="134620"/>
                    <a:pt x="264160" y="143510"/>
                    <a:pt x="257810" y="147320"/>
                  </a:cubicBezTo>
                  <a:cubicBezTo>
                    <a:pt x="251460" y="151130"/>
                    <a:pt x="240030" y="152400"/>
                    <a:pt x="233680" y="149860"/>
                  </a:cubicBezTo>
                  <a:cubicBezTo>
                    <a:pt x="227330" y="146050"/>
                    <a:pt x="218440" y="130810"/>
                    <a:pt x="219710" y="123190"/>
                  </a:cubicBezTo>
                  <a:cubicBezTo>
                    <a:pt x="219710" y="115570"/>
                    <a:pt x="227330" y="106680"/>
                    <a:pt x="233680" y="102870"/>
                  </a:cubicBezTo>
                  <a:cubicBezTo>
                    <a:pt x="240030" y="100330"/>
                    <a:pt x="251460" y="100330"/>
                    <a:pt x="256540" y="104140"/>
                  </a:cubicBezTo>
                  <a:cubicBezTo>
                    <a:pt x="264160" y="109220"/>
                    <a:pt x="271780" y="124460"/>
                    <a:pt x="269240" y="132080"/>
                  </a:cubicBezTo>
                  <a:cubicBezTo>
                    <a:pt x="266700" y="140970"/>
                    <a:pt x="250190" y="149860"/>
                    <a:pt x="236220" y="149860"/>
                  </a:cubicBezTo>
                  <a:cubicBezTo>
                    <a:pt x="214630" y="151130"/>
                    <a:pt x="175260" y="125730"/>
                    <a:pt x="146050" y="107950"/>
                  </a:cubicBezTo>
                  <a:cubicBezTo>
                    <a:pt x="113030" y="88900"/>
                    <a:pt x="73660" y="44450"/>
                    <a:pt x="48260" y="39370"/>
                  </a:cubicBezTo>
                  <a:cubicBezTo>
                    <a:pt x="34290" y="35560"/>
                    <a:pt x="21590" y="49530"/>
                    <a:pt x="12700" y="45720"/>
                  </a:cubicBezTo>
                  <a:cubicBezTo>
                    <a:pt x="6350" y="41910"/>
                    <a:pt x="0" y="27940"/>
                    <a:pt x="0" y="19050"/>
                  </a:cubicBezTo>
                  <a:cubicBezTo>
                    <a:pt x="1270" y="12700"/>
                    <a:pt x="13970" y="0"/>
                    <a:pt x="1397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7" id="107"/>
          <p:cNvGrpSpPr/>
          <p:nvPr/>
        </p:nvGrpSpPr>
        <p:grpSpPr>
          <a:xfrm rot="0">
            <a:off x="7481888" y="4061460"/>
            <a:ext cx="274320" cy="321945"/>
            <a:chOff x="0" y="0"/>
            <a:chExt cx="365760" cy="42926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48260" y="46990"/>
              <a:ext cx="267970" cy="334010"/>
            </a:xfrm>
            <a:custGeom>
              <a:avLst/>
              <a:gdLst/>
              <a:ahLst/>
              <a:cxnLst/>
              <a:rect r="r" b="b" t="t" l="l"/>
              <a:pathLst>
                <a:path h="334010" w="267970">
                  <a:moveTo>
                    <a:pt x="8890" y="67310"/>
                  </a:moveTo>
                  <a:cubicBezTo>
                    <a:pt x="11430" y="5080"/>
                    <a:pt x="30480" y="2540"/>
                    <a:pt x="41910" y="5080"/>
                  </a:cubicBezTo>
                  <a:cubicBezTo>
                    <a:pt x="57150" y="10160"/>
                    <a:pt x="68580" y="25400"/>
                    <a:pt x="86360" y="45720"/>
                  </a:cubicBezTo>
                  <a:cubicBezTo>
                    <a:pt x="128270" y="93980"/>
                    <a:pt x="264160" y="262890"/>
                    <a:pt x="265430" y="304800"/>
                  </a:cubicBezTo>
                  <a:cubicBezTo>
                    <a:pt x="265430" y="317500"/>
                    <a:pt x="256540" y="327660"/>
                    <a:pt x="248920" y="331470"/>
                  </a:cubicBezTo>
                  <a:cubicBezTo>
                    <a:pt x="242570" y="334010"/>
                    <a:pt x="224790" y="328930"/>
                    <a:pt x="219710" y="322580"/>
                  </a:cubicBezTo>
                  <a:cubicBezTo>
                    <a:pt x="215900" y="317500"/>
                    <a:pt x="214630" y="306070"/>
                    <a:pt x="215900" y="299720"/>
                  </a:cubicBezTo>
                  <a:cubicBezTo>
                    <a:pt x="218440" y="292100"/>
                    <a:pt x="227330" y="283210"/>
                    <a:pt x="233680" y="283210"/>
                  </a:cubicBezTo>
                  <a:cubicBezTo>
                    <a:pt x="242570" y="281940"/>
                    <a:pt x="262890" y="293370"/>
                    <a:pt x="265430" y="302260"/>
                  </a:cubicBezTo>
                  <a:cubicBezTo>
                    <a:pt x="267970" y="309880"/>
                    <a:pt x="259080" y="326390"/>
                    <a:pt x="251460" y="330200"/>
                  </a:cubicBezTo>
                  <a:cubicBezTo>
                    <a:pt x="246380" y="334010"/>
                    <a:pt x="237490" y="334010"/>
                    <a:pt x="228600" y="330200"/>
                  </a:cubicBezTo>
                  <a:cubicBezTo>
                    <a:pt x="205740" y="320040"/>
                    <a:pt x="170180" y="266700"/>
                    <a:pt x="140970" y="227330"/>
                  </a:cubicBezTo>
                  <a:cubicBezTo>
                    <a:pt x="104140" y="176530"/>
                    <a:pt x="58420" y="71120"/>
                    <a:pt x="30480" y="45720"/>
                  </a:cubicBezTo>
                  <a:cubicBezTo>
                    <a:pt x="19050" y="35560"/>
                    <a:pt x="5080" y="38100"/>
                    <a:pt x="2540" y="30480"/>
                  </a:cubicBezTo>
                  <a:cubicBezTo>
                    <a:pt x="0" y="24130"/>
                    <a:pt x="6350" y="8890"/>
                    <a:pt x="13970" y="3810"/>
                  </a:cubicBezTo>
                  <a:cubicBezTo>
                    <a:pt x="20320" y="0"/>
                    <a:pt x="35560" y="0"/>
                    <a:pt x="41910" y="5080"/>
                  </a:cubicBezTo>
                  <a:cubicBezTo>
                    <a:pt x="53340" y="15240"/>
                    <a:pt x="62230" y="62230"/>
                    <a:pt x="55880" y="76200"/>
                  </a:cubicBezTo>
                  <a:cubicBezTo>
                    <a:pt x="52070" y="83820"/>
                    <a:pt x="38100" y="88900"/>
                    <a:pt x="30480" y="87630"/>
                  </a:cubicBezTo>
                  <a:cubicBezTo>
                    <a:pt x="22860" y="86360"/>
                    <a:pt x="8890" y="67310"/>
                    <a:pt x="8890" y="673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9" id="109"/>
          <p:cNvGrpSpPr/>
          <p:nvPr/>
        </p:nvGrpSpPr>
        <p:grpSpPr>
          <a:xfrm rot="0">
            <a:off x="7536180" y="4144328"/>
            <a:ext cx="305753" cy="249555"/>
            <a:chOff x="0" y="0"/>
            <a:chExt cx="407670" cy="33274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48260" y="50800"/>
              <a:ext cx="311150" cy="232410"/>
            </a:xfrm>
            <a:custGeom>
              <a:avLst/>
              <a:gdLst/>
              <a:ahLst/>
              <a:cxnLst/>
              <a:rect r="r" b="b" t="t" l="l"/>
              <a:pathLst>
                <a:path h="232410" w="311150">
                  <a:moveTo>
                    <a:pt x="26670" y="0"/>
                  </a:moveTo>
                  <a:cubicBezTo>
                    <a:pt x="80010" y="11430"/>
                    <a:pt x="143510" y="72390"/>
                    <a:pt x="186690" y="97790"/>
                  </a:cubicBezTo>
                  <a:cubicBezTo>
                    <a:pt x="222250" y="119380"/>
                    <a:pt x="273050" y="124460"/>
                    <a:pt x="292100" y="148590"/>
                  </a:cubicBezTo>
                  <a:cubicBezTo>
                    <a:pt x="307340" y="167640"/>
                    <a:pt x="311150" y="208280"/>
                    <a:pt x="304800" y="220980"/>
                  </a:cubicBezTo>
                  <a:cubicBezTo>
                    <a:pt x="299720" y="228600"/>
                    <a:pt x="287020" y="232410"/>
                    <a:pt x="279400" y="231140"/>
                  </a:cubicBezTo>
                  <a:cubicBezTo>
                    <a:pt x="271780" y="229870"/>
                    <a:pt x="262890" y="222250"/>
                    <a:pt x="260350" y="215900"/>
                  </a:cubicBezTo>
                  <a:cubicBezTo>
                    <a:pt x="257810" y="209550"/>
                    <a:pt x="257810" y="198120"/>
                    <a:pt x="262890" y="193040"/>
                  </a:cubicBezTo>
                  <a:cubicBezTo>
                    <a:pt x="266700" y="185420"/>
                    <a:pt x="283210" y="180340"/>
                    <a:pt x="290830" y="181610"/>
                  </a:cubicBezTo>
                  <a:cubicBezTo>
                    <a:pt x="298450" y="182880"/>
                    <a:pt x="306070" y="191770"/>
                    <a:pt x="308610" y="198120"/>
                  </a:cubicBezTo>
                  <a:cubicBezTo>
                    <a:pt x="309880" y="207010"/>
                    <a:pt x="304800" y="223520"/>
                    <a:pt x="297180" y="227330"/>
                  </a:cubicBezTo>
                  <a:cubicBezTo>
                    <a:pt x="290830" y="232410"/>
                    <a:pt x="273050" y="229870"/>
                    <a:pt x="266700" y="224790"/>
                  </a:cubicBezTo>
                  <a:cubicBezTo>
                    <a:pt x="261620" y="220980"/>
                    <a:pt x="257810" y="209550"/>
                    <a:pt x="259080" y="203200"/>
                  </a:cubicBezTo>
                  <a:cubicBezTo>
                    <a:pt x="259080" y="196850"/>
                    <a:pt x="261620" y="190500"/>
                    <a:pt x="265430" y="187960"/>
                  </a:cubicBezTo>
                  <a:cubicBezTo>
                    <a:pt x="273050" y="184150"/>
                    <a:pt x="294640" y="182880"/>
                    <a:pt x="300990" y="187960"/>
                  </a:cubicBezTo>
                  <a:cubicBezTo>
                    <a:pt x="307340" y="193040"/>
                    <a:pt x="309880" y="208280"/>
                    <a:pt x="307340" y="215900"/>
                  </a:cubicBezTo>
                  <a:cubicBezTo>
                    <a:pt x="303530" y="223520"/>
                    <a:pt x="290830" y="232410"/>
                    <a:pt x="283210" y="231140"/>
                  </a:cubicBezTo>
                  <a:cubicBezTo>
                    <a:pt x="270510" y="228600"/>
                    <a:pt x="262890" y="193040"/>
                    <a:pt x="245110" y="179070"/>
                  </a:cubicBezTo>
                  <a:cubicBezTo>
                    <a:pt x="223520" y="162560"/>
                    <a:pt x="187960" y="158750"/>
                    <a:pt x="158750" y="140970"/>
                  </a:cubicBezTo>
                  <a:cubicBezTo>
                    <a:pt x="121920" y="119380"/>
                    <a:pt x="73660" y="62230"/>
                    <a:pt x="45720" y="49530"/>
                  </a:cubicBezTo>
                  <a:cubicBezTo>
                    <a:pt x="31750" y="44450"/>
                    <a:pt x="16510" y="50800"/>
                    <a:pt x="8890" y="44450"/>
                  </a:cubicBezTo>
                  <a:cubicBezTo>
                    <a:pt x="3810" y="39370"/>
                    <a:pt x="0" y="24130"/>
                    <a:pt x="2540" y="16510"/>
                  </a:cubicBezTo>
                  <a:cubicBezTo>
                    <a:pt x="5080" y="8890"/>
                    <a:pt x="26670" y="0"/>
                    <a:pt x="2667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1" id="111"/>
          <p:cNvGrpSpPr/>
          <p:nvPr/>
        </p:nvGrpSpPr>
        <p:grpSpPr>
          <a:xfrm rot="0">
            <a:off x="7624762" y="4138612"/>
            <a:ext cx="279082" cy="322897"/>
            <a:chOff x="0" y="0"/>
            <a:chExt cx="372110" cy="43053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46990" y="45720"/>
              <a:ext cx="275590" cy="334010"/>
            </a:xfrm>
            <a:custGeom>
              <a:avLst/>
              <a:gdLst/>
              <a:ahLst/>
              <a:cxnLst/>
              <a:rect r="r" b="b" t="t" l="l"/>
              <a:pathLst>
                <a:path h="334010" w="275590">
                  <a:moveTo>
                    <a:pt x="43180" y="7620"/>
                  </a:moveTo>
                  <a:cubicBezTo>
                    <a:pt x="220980" y="229870"/>
                    <a:pt x="275590" y="257810"/>
                    <a:pt x="273050" y="274320"/>
                  </a:cubicBezTo>
                  <a:cubicBezTo>
                    <a:pt x="273050" y="284480"/>
                    <a:pt x="246380" y="285750"/>
                    <a:pt x="240030" y="295910"/>
                  </a:cubicBezTo>
                  <a:cubicBezTo>
                    <a:pt x="233680" y="303530"/>
                    <a:pt x="241300" y="323850"/>
                    <a:pt x="234950" y="328930"/>
                  </a:cubicBezTo>
                  <a:cubicBezTo>
                    <a:pt x="228600" y="334010"/>
                    <a:pt x="201930" y="325120"/>
                    <a:pt x="200660" y="327660"/>
                  </a:cubicBezTo>
                  <a:cubicBezTo>
                    <a:pt x="200660" y="328930"/>
                    <a:pt x="214630" y="334010"/>
                    <a:pt x="214630" y="334010"/>
                  </a:cubicBezTo>
                  <a:cubicBezTo>
                    <a:pt x="214630" y="334010"/>
                    <a:pt x="198120" y="326390"/>
                    <a:pt x="195580" y="320040"/>
                  </a:cubicBezTo>
                  <a:cubicBezTo>
                    <a:pt x="193040" y="312420"/>
                    <a:pt x="196850" y="295910"/>
                    <a:pt x="201930" y="289560"/>
                  </a:cubicBezTo>
                  <a:cubicBezTo>
                    <a:pt x="207010" y="284480"/>
                    <a:pt x="218440" y="281940"/>
                    <a:pt x="224790" y="284480"/>
                  </a:cubicBezTo>
                  <a:cubicBezTo>
                    <a:pt x="232410" y="285750"/>
                    <a:pt x="240030" y="294640"/>
                    <a:pt x="242570" y="300990"/>
                  </a:cubicBezTo>
                  <a:cubicBezTo>
                    <a:pt x="245110" y="307340"/>
                    <a:pt x="242570" y="318770"/>
                    <a:pt x="238760" y="323850"/>
                  </a:cubicBezTo>
                  <a:cubicBezTo>
                    <a:pt x="234950" y="330200"/>
                    <a:pt x="224790" y="334010"/>
                    <a:pt x="217170" y="334010"/>
                  </a:cubicBezTo>
                  <a:cubicBezTo>
                    <a:pt x="210820" y="334010"/>
                    <a:pt x="200660" y="327660"/>
                    <a:pt x="196850" y="322580"/>
                  </a:cubicBezTo>
                  <a:cubicBezTo>
                    <a:pt x="193040" y="316230"/>
                    <a:pt x="193040" y="304800"/>
                    <a:pt x="195580" y="298450"/>
                  </a:cubicBezTo>
                  <a:cubicBezTo>
                    <a:pt x="198120" y="292100"/>
                    <a:pt x="207010" y="284480"/>
                    <a:pt x="214630" y="284480"/>
                  </a:cubicBezTo>
                  <a:cubicBezTo>
                    <a:pt x="222250" y="283210"/>
                    <a:pt x="236220" y="288290"/>
                    <a:pt x="240030" y="295910"/>
                  </a:cubicBezTo>
                  <a:cubicBezTo>
                    <a:pt x="243840" y="302260"/>
                    <a:pt x="241300" y="323850"/>
                    <a:pt x="234950" y="328930"/>
                  </a:cubicBezTo>
                  <a:cubicBezTo>
                    <a:pt x="228600" y="334010"/>
                    <a:pt x="205740" y="332740"/>
                    <a:pt x="200660" y="327660"/>
                  </a:cubicBezTo>
                  <a:cubicBezTo>
                    <a:pt x="195580" y="320040"/>
                    <a:pt x="214630" y="303530"/>
                    <a:pt x="210820" y="285750"/>
                  </a:cubicBezTo>
                  <a:cubicBezTo>
                    <a:pt x="198120" y="236220"/>
                    <a:pt x="15240" y="85090"/>
                    <a:pt x="3810" y="38100"/>
                  </a:cubicBezTo>
                  <a:cubicBezTo>
                    <a:pt x="0" y="24130"/>
                    <a:pt x="254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3" id="113"/>
          <p:cNvGrpSpPr/>
          <p:nvPr/>
        </p:nvGrpSpPr>
        <p:grpSpPr>
          <a:xfrm rot="0">
            <a:off x="7718107" y="4260532"/>
            <a:ext cx="298132" cy="471488"/>
            <a:chOff x="0" y="0"/>
            <a:chExt cx="397510" cy="628650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45720" y="49530"/>
              <a:ext cx="302260" cy="532130"/>
            </a:xfrm>
            <a:custGeom>
              <a:avLst/>
              <a:gdLst/>
              <a:ahLst/>
              <a:cxnLst/>
              <a:rect r="r" b="b" t="t" l="l"/>
              <a:pathLst>
                <a:path h="532130" w="302260">
                  <a:moveTo>
                    <a:pt x="54610" y="19050"/>
                  </a:moveTo>
                  <a:cubicBezTo>
                    <a:pt x="125730" y="224790"/>
                    <a:pt x="195580" y="314960"/>
                    <a:pt x="194310" y="351790"/>
                  </a:cubicBezTo>
                  <a:cubicBezTo>
                    <a:pt x="194310" y="368300"/>
                    <a:pt x="184150" y="383540"/>
                    <a:pt x="176530" y="386080"/>
                  </a:cubicBezTo>
                  <a:cubicBezTo>
                    <a:pt x="167640" y="387350"/>
                    <a:pt x="154940" y="381000"/>
                    <a:pt x="146050" y="369570"/>
                  </a:cubicBezTo>
                  <a:cubicBezTo>
                    <a:pt x="125730" y="344170"/>
                    <a:pt x="93980" y="236220"/>
                    <a:pt x="97790" y="207010"/>
                  </a:cubicBezTo>
                  <a:cubicBezTo>
                    <a:pt x="99060" y="194310"/>
                    <a:pt x="105410" y="185420"/>
                    <a:pt x="113030" y="181610"/>
                  </a:cubicBezTo>
                  <a:cubicBezTo>
                    <a:pt x="119380" y="179070"/>
                    <a:pt x="130810" y="179070"/>
                    <a:pt x="140970" y="186690"/>
                  </a:cubicBezTo>
                  <a:cubicBezTo>
                    <a:pt x="171450" y="213360"/>
                    <a:pt x="247650" y="412750"/>
                    <a:pt x="245110" y="457200"/>
                  </a:cubicBezTo>
                  <a:cubicBezTo>
                    <a:pt x="243840" y="472440"/>
                    <a:pt x="236220" y="483870"/>
                    <a:pt x="228600" y="487680"/>
                  </a:cubicBezTo>
                  <a:cubicBezTo>
                    <a:pt x="220980" y="490220"/>
                    <a:pt x="205740" y="485140"/>
                    <a:pt x="196850" y="474980"/>
                  </a:cubicBezTo>
                  <a:cubicBezTo>
                    <a:pt x="179070" y="452120"/>
                    <a:pt x="163830" y="349250"/>
                    <a:pt x="173990" y="321310"/>
                  </a:cubicBezTo>
                  <a:cubicBezTo>
                    <a:pt x="179070" y="307340"/>
                    <a:pt x="194310" y="295910"/>
                    <a:pt x="203200" y="297180"/>
                  </a:cubicBezTo>
                  <a:cubicBezTo>
                    <a:pt x="210820" y="297180"/>
                    <a:pt x="219710" y="306070"/>
                    <a:pt x="224790" y="316230"/>
                  </a:cubicBezTo>
                  <a:cubicBezTo>
                    <a:pt x="236220" y="337820"/>
                    <a:pt x="229870" y="401320"/>
                    <a:pt x="241300" y="429260"/>
                  </a:cubicBezTo>
                  <a:cubicBezTo>
                    <a:pt x="247650" y="450850"/>
                    <a:pt x="259080" y="466090"/>
                    <a:pt x="270510" y="478790"/>
                  </a:cubicBezTo>
                  <a:cubicBezTo>
                    <a:pt x="279400" y="487680"/>
                    <a:pt x="298450" y="490220"/>
                    <a:pt x="300990" y="499110"/>
                  </a:cubicBezTo>
                  <a:cubicBezTo>
                    <a:pt x="302260" y="506730"/>
                    <a:pt x="293370" y="523240"/>
                    <a:pt x="287020" y="525780"/>
                  </a:cubicBezTo>
                  <a:cubicBezTo>
                    <a:pt x="278130" y="529590"/>
                    <a:pt x="255270" y="520700"/>
                    <a:pt x="252730" y="513080"/>
                  </a:cubicBezTo>
                  <a:cubicBezTo>
                    <a:pt x="248920" y="504190"/>
                    <a:pt x="259080" y="481330"/>
                    <a:pt x="267970" y="478790"/>
                  </a:cubicBezTo>
                  <a:cubicBezTo>
                    <a:pt x="275590" y="476250"/>
                    <a:pt x="298450" y="487680"/>
                    <a:pt x="299720" y="496570"/>
                  </a:cubicBezTo>
                  <a:cubicBezTo>
                    <a:pt x="302260" y="504190"/>
                    <a:pt x="290830" y="525780"/>
                    <a:pt x="280670" y="528320"/>
                  </a:cubicBezTo>
                  <a:cubicBezTo>
                    <a:pt x="266700" y="532130"/>
                    <a:pt x="228600" y="502920"/>
                    <a:pt x="213360" y="486410"/>
                  </a:cubicBezTo>
                  <a:cubicBezTo>
                    <a:pt x="201930" y="473710"/>
                    <a:pt x="198120" y="462280"/>
                    <a:pt x="191770" y="443230"/>
                  </a:cubicBezTo>
                  <a:cubicBezTo>
                    <a:pt x="182880" y="414020"/>
                    <a:pt x="165100" y="345440"/>
                    <a:pt x="173990" y="321310"/>
                  </a:cubicBezTo>
                  <a:cubicBezTo>
                    <a:pt x="179070" y="307340"/>
                    <a:pt x="194310" y="295910"/>
                    <a:pt x="203200" y="297180"/>
                  </a:cubicBezTo>
                  <a:cubicBezTo>
                    <a:pt x="210820" y="297180"/>
                    <a:pt x="218440" y="304800"/>
                    <a:pt x="224790" y="316230"/>
                  </a:cubicBezTo>
                  <a:cubicBezTo>
                    <a:pt x="237490" y="341630"/>
                    <a:pt x="254000" y="436880"/>
                    <a:pt x="245110" y="463550"/>
                  </a:cubicBezTo>
                  <a:cubicBezTo>
                    <a:pt x="241300" y="477520"/>
                    <a:pt x="231140" y="487680"/>
                    <a:pt x="222250" y="488950"/>
                  </a:cubicBezTo>
                  <a:cubicBezTo>
                    <a:pt x="214630" y="490220"/>
                    <a:pt x="205740" y="485140"/>
                    <a:pt x="196850" y="474980"/>
                  </a:cubicBezTo>
                  <a:cubicBezTo>
                    <a:pt x="168910" y="443230"/>
                    <a:pt x="100330" y="255270"/>
                    <a:pt x="99060" y="212090"/>
                  </a:cubicBezTo>
                  <a:cubicBezTo>
                    <a:pt x="97790" y="199390"/>
                    <a:pt x="100330" y="189230"/>
                    <a:pt x="106680" y="185420"/>
                  </a:cubicBezTo>
                  <a:cubicBezTo>
                    <a:pt x="114300" y="180340"/>
                    <a:pt x="130810" y="179070"/>
                    <a:pt x="140970" y="186690"/>
                  </a:cubicBezTo>
                  <a:cubicBezTo>
                    <a:pt x="165100" y="205740"/>
                    <a:pt x="201930" y="342900"/>
                    <a:pt x="194310" y="369570"/>
                  </a:cubicBezTo>
                  <a:cubicBezTo>
                    <a:pt x="191770" y="379730"/>
                    <a:pt x="182880" y="383540"/>
                    <a:pt x="176530" y="386080"/>
                  </a:cubicBezTo>
                  <a:cubicBezTo>
                    <a:pt x="168910" y="387350"/>
                    <a:pt x="161290" y="384810"/>
                    <a:pt x="153670" y="379730"/>
                  </a:cubicBezTo>
                  <a:cubicBezTo>
                    <a:pt x="135890" y="367030"/>
                    <a:pt x="115570" y="325120"/>
                    <a:pt x="96520" y="285750"/>
                  </a:cubicBezTo>
                  <a:cubicBezTo>
                    <a:pt x="67310" y="222250"/>
                    <a:pt x="0" y="69850"/>
                    <a:pt x="5080" y="29210"/>
                  </a:cubicBezTo>
                  <a:cubicBezTo>
                    <a:pt x="7620" y="13970"/>
                    <a:pt x="17780" y="3810"/>
                    <a:pt x="25400" y="1270"/>
                  </a:cubicBezTo>
                  <a:cubicBezTo>
                    <a:pt x="34290" y="0"/>
                    <a:pt x="54610" y="19050"/>
                    <a:pt x="54610" y="190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5" id="115"/>
          <p:cNvGrpSpPr/>
          <p:nvPr/>
        </p:nvGrpSpPr>
        <p:grpSpPr>
          <a:xfrm rot="0">
            <a:off x="7922895" y="4753928"/>
            <a:ext cx="236220" cy="343853"/>
            <a:chOff x="0" y="0"/>
            <a:chExt cx="314960" cy="45847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50800" y="48260"/>
              <a:ext cx="215900" cy="363220"/>
            </a:xfrm>
            <a:custGeom>
              <a:avLst/>
              <a:gdLst/>
              <a:ahLst/>
              <a:cxnLst/>
              <a:rect r="r" b="b" t="t" l="l"/>
              <a:pathLst>
                <a:path h="363220" w="215900">
                  <a:moveTo>
                    <a:pt x="46990" y="16510"/>
                  </a:moveTo>
                  <a:cubicBezTo>
                    <a:pt x="139700" y="218440"/>
                    <a:pt x="207010" y="288290"/>
                    <a:pt x="212090" y="322580"/>
                  </a:cubicBezTo>
                  <a:cubicBezTo>
                    <a:pt x="214630" y="339090"/>
                    <a:pt x="209550" y="353060"/>
                    <a:pt x="201930" y="358140"/>
                  </a:cubicBezTo>
                  <a:cubicBezTo>
                    <a:pt x="196850" y="363220"/>
                    <a:pt x="184150" y="361950"/>
                    <a:pt x="179070" y="358140"/>
                  </a:cubicBezTo>
                  <a:cubicBezTo>
                    <a:pt x="171450" y="354330"/>
                    <a:pt x="165100" y="337820"/>
                    <a:pt x="166370" y="330200"/>
                  </a:cubicBezTo>
                  <a:cubicBezTo>
                    <a:pt x="167640" y="322580"/>
                    <a:pt x="175260" y="313690"/>
                    <a:pt x="181610" y="312420"/>
                  </a:cubicBezTo>
                  <a:cubicBezTo>
                    <a:pt x="189230" y="309880"/>
                    <a:pt x="207010" y="313690"/>
                    <a:pt x="210820" y="321310"/>
                  </a:cubicBezTo>
                  <a:cubicBezTo>
                    <a:pt x="215900" y="327660"/>
                    <a:pt x="212090" y="353060"/>
                    <a:pt x="204470" y="356870"/>
                  </a:cubicBezTo>
                  <a:cubicBezTo>
                    <a:pt x="198120" y="361950"/>
                    <a:pt x="181610" y="358140"/>
                    <a:pt x="168910" y="349250"/>
                  </a:cubicBezTo>
                  <a:cubicBezTo>
                    <a:pt x="138430" y="327660"/>
                    <a:pt x="92710" y="238760"/>
                    <a:pt x="63500" y="184150"/>
                  </a:cubicBezTo>
                  <a:cubicBezTo>
                    <a:pt x="38100" y="134620"/>
                    <a:pt x="0" y="68580"/>
                    <a:pt x="0" y="36830"/>
                  </a:cubicBezTo>
                  <a:cubicBezTo>
                    <a:pt x="0" y="21590"/>
                    <a:pt x="7620" y="5080"/>
                    <a:pt x="16510" y="2540"/>
                  </a:cubicBezTo>
                  <a:cubicBezTo>
                    <a:pt x="24130" y="0"/>
                    <a:pt x="46990" y="16510"/>
                    <a:pt x="46990" y="165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7" id="117"/>
          <p:cNvGrpSpPr/>
          <p:nvPr/>
        </p:nvGrpSpPr>
        <p:grpSpPr>
          <a:xfrm rot="0">
            <a:off x="7960043" y="4792028"/>
            <a:ext cx="220980" cy="469582"/>
            <a:chOff x="0" y="0"/>
            <a:chExt cx="294640" cy="626110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36830" y="49530"/>
              <a:ext cx="207010" cy="529590"/>
            </a:xfrm>
            <a:custGeom>
              <a:avLst/>
              <a:gdLst/>
              <a:ahLst/>
              <a:cxnLst/>
              <a:rect r="r" b="b" t="t" l="l"/>
              <a:pathLst>
                <a:path h="529590" w="207010">
                  <a:moveTo>
                    <a:pt x="64770" y="21590"/>
                  </a:moveTo>
                  <a:cubicBezTo>
                    <a:pt x="137160" y="381000"/>
                    <a:pt x="205740" y="462280"/>
                    <a:pt x="205740" y="497840"/>
                  </a:cubicBezTo>
                  <a:cubicBezTo>
                    <a:pt x="205740" y="510540"/>
                    <a:pt x="199390" y="521970"/>
                    <a:pt x="193040" y="525780"/>
                  </a:cubicBezTo>
                  <a:cubicBezTo>
                    <a:pt x="185420" y="529590"/>
                    <a:pt x="167640" y="525780"/>
                    <a:pt x="162560" y="520700"/>
                  </a:cubicBezTo>
                  <a:cubicBezTo>
                    <a:pt x="157480" y="513080"/>
                    <a:pt x="158750" y="490220"/>
                    <a:pt x="165100" y="483870"/>
                  </a:cubicBezTo>
                  <a:cubicBezTo>
                    <a:pt x="168910" y="477520"/>
                    <a:pt x="181610" y="476250"/>
                    <a:pt x="187960" y="478790"/>
                  </a:cubicBezTo>
                  <a:cubicBezTo>
                    <a:pt x="194310" y="480060"/>
                    <a:pt x="203200" y="487680"/>
                    <a:pt x="204470" y="495300"/>
                  </a:cubicBezTo>
                  <a:cubicBezTo>
                    <a:pt x="207010" y="502920"/>
                    <a:pt x="201930" y="520700"/>
                    <a:pt x="195580" y="524510"/>
                  </a:cubicBezTo>
                  <a:cubicBezTo>
                    <a:pt x="187960" y="528320"/>
                    <a:pt x="171450" y="525780"/>
                    <a:pt x="158750" y="515620"/>
                  </a:cubicBezTo>
                  <a:cubicBezTo>
                    <a:pt x="129540" y="491490"/>
                    <a:pt x="87630" y="394970"/>
                    <a:pt x="64770" y="322580"/>
                  </a:cubicBezTo>
                  <a:cubicBezTo>
                    <a:pt x="36830" y="234950"/>
                    <a:pt x="0" y="67310"/>
                    <a:pt x="13970" y="24130"/>
                  </a:cubicBezTo>
                  <a:cubicBezTo>
                    <a:pt x="19050" y="10160"/>
                    <a:pt x="29210" y="1270"/>
                    <a:pt x="38100" y="1270"/>
                  </a:cubicBezTo>
                  <a:cubicBezTo>
                    <a:pt x="46990" y="0"/>
                    <a:pt x="64770" y="21590"/>
                    <a:pt x="64770" y="215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9" id="119"/>
          <p:cNvGrpSpPr/>
          <p:nvPr/>
        </p:nvGrpSpPr>
        <p:grpSpPr>
          <a:xfrm rot="0">
            <a:off x="8018145" y="4919662"/>
            <a:ext cx="240030" cy="518160"/>
            <a:chOff x="0" y="0"/>
            <a:chExt cx="320040" cy="69088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49530" y="46990"/>
              <a:ext cx="219710" cy="594360"/>
            </a:xfrm>
            <a:custGeom>
              <a:avLst/>
              <a:gdLst/>
              <a:ahLst/>
              <a:cxnLst/>
              <a:rect r="r" b="b" t="t" l="l"/>
              <a:pathLst>
                <a:path h="594360" w="219710">
                  <a:moveTo>
                    <a:pt x="46990" y="11430"/>
                  </a:moveTo>
                  <a:cubicBezTo>
                    <a:pt x="96520" y="86360"/>
                    <a:pt x="102870" y="107950"/>
                    <a:pt x="110490" y="144780"/>
                  </a:cubicBezTo>
                  <a:cubicBezTo>
                    <a:pt x="125730" y="212090"/>
                    <a:pt x="132080" y="382270"/>
                    <a:pt x="146050" y="445770"/>
                  </a:cubicBezTo>
                  <a:cubicBezTo>
                    <a:pt x="151130" y="474980"/>
                    <a:pt x="153670" y="490220"/>
                    <a:pt x="165100" y="509270"/>
                  </a:cubicBezTo>
                  <a:cubicBezTo>
                    <a:pt x="176530" y="530860"/>
                    <a:pt x="218440" y="549910"/>
                    <a:pt x="219710" y="565150"/>
                  </a:cubicBezTo>
                  <a:cubicBezTo>
                    <a:pt x="219710" y="576580"/>
                    <a:pt x="203200" y="591820"/>
                    <a:pt x="194310" y="591820"/>
                  </a:cubicBezTo>
                  <a:cubicBezTo>
                    <a:pt x="186690" y="593090"/>
                    <a:pt x="171450" y="581660"/>
                    <a:pt x="168910" y="574040"/>
                  </a:cubicBezTo>
                  <a:cubicBezTo>
                    <a:pt x="167640" y="565150"/>
                    <a:pt x="180340" y="543560"/>
                    <a:pt x="187960" y="542290"/>
                  </a:cubicBezTo>
                  <a:cubicBezTo>
                    <a:pt x="196850" y="539750"/>
                    <a:pt x="217170" y="554990"/>
                    <a:pt x="218440" y="562610"/>
                  </a:cubicBezTo>
                  <a:cubicBezTo>
                    <a:pt x="219710" y="571500"/>
                    <a:pt x="207010" y="590550"/>
                    <a:pt x="196850" y="591820"/>
                  </a:cubicBezTo>
                  <a:cubicBezTo>
                    <a:pt x="179070" y="594360"/>
                    <a:pt x="133350" y="549910"/>
                    <a:pt x="115570" y="524510"/>
                  </a:cubicBezTo>
                  <a:cubicBezTo>
                    <a:pt x="101600" y="502920"/>
                    <a:pt x="101600" y="485140"/>
                    <a:pt x="95250" y="452120"/>
                  </a:cubicBezTo>
                  <a:cubicBezTo>
                    <a:pt x="82550" y="388620"/>
                    <a:pt x="74930" y="222250"/>
                    <a:pt x="62230" y="158750"/>
                  </a:cubicBezTo>
                  <a:cubicBezTo>
                    <a:pt x="55880" y="128270"/>
                    <a:pt x="52070" y="113030"/>
                    <a:pt x="43180" y="92710"/>
                  </a:cubicBezTo>
                  <a:cubicBezTo>
                    <a:pt x="31750" y="69850"/>
                    <a:pt x="2540" y="45720"/>
                    <a:pt x="1270" y="29210"/>
                  </a:cubicBezTo>
                  <a:cubicBezTo>
                    <a:pt x="0" y="19050"/>
                    <a:pt x="7620" y="7620"/>
                    <a:pt x="13970" y="3810"/>
                  </a:cubicBezTo>
                  <a:cubicBezTo>
                    <a:pt x="21590" y="0"/>
                    <a:pt x="46990" y="11430"/>
                    <a:pt x="46990" y="114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1" id="121"/>
          <p:cNvGrpSpPr/>
          <p:nvPr/>
        </p:nvGrpSpPr>
        <p:grpSpPr>
          <a:xfrm rot="0">
            <a:off x="8095297" y="5111115"/>
            <a:ext cx="200978" cy="519112"/>
            <a:chOff x="0" y="0"/>
            <a:chExt cx="267970" cy="692150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40640" y="49530"/>
              <a:ext cx="177800" cy="593090"/>
            </a:xfrm>
            <a:custGeom>
              <a:avLst/>
              <a:gdLst/>
              <a:ahLst/>
              <a:cxnLst/>
              <a:rect r="r" b="b" t="t" l="l"/>
              <a:pathLst>
                <a:path h="593090" w="177800">
                  <a:moveTo>
                    <a:pt x="60960" y="21590"/>
                  </a:moveTo>
                  <a:cubicBezTo>
                    <a:pt x="173990" y="577850"/>
                    <a:pt x="167640" y="589280"/>
                    <a:pt x="158750" y="590550"/>
                  </a:cubicBezTo>
                  <a:cubicBezTo>
                    <a:pt x="151130" y="593090"/>
                    <a:pt x="129540" y="580390"/>
                    <a:pt x="127000" y="571500"/>
                  </a:cubicBezTo>
                  <a:cubicBezTo>
                    <a:pt x="124460" y="565150"/>
                    <a:pt x="129540" y="551180"/>
                    <a:pt x="135890" y="547370"/>
                  </a:cubicBezTo>
                  <a:cubicBezTo>
                    <a:pt x="142240" y="542290"/>
                    <a:pt x="160020" y="541020"/>
                    <a:pt x="166370" y="546100"/>
                  </a:cubicBezTo>
                  <a:cubicBezTo>
                    <a:pt x="172720" y="551180"/>
                    <a:pt x="177800" y="567690"/>
                    <a:pt x="175260" y="575310"/>
                  </a:cubicBezTo>
                  <a:cubicBezTo>
                    <a:pt x="172720" y="582930"/>
                    <a:pt x="163830" y="589280"/>
                    <a:pt x="157480" y="591820"/>
                  </a:cubicBezTo>
                  <a:cubicBezTo>
                    <a:pt x="151130" y="593090"/>
                    <a:pt x="139700" y="590550"/>
                    <a:pt x="134620" y="585470"/>
                  </a:cubicBezTo>
                  <a:cubicBezTo>
                    <a:pt x="129540" y="580390"/>
                    <a:pt x="125730" y="570230"/>
                    <a:pt x="125730" y="563880"/>
                  </a:cubicBezTo>
                  <a:cubicBezTo>
                    <a:pt x="127000" y="556260"/>
                    <a:pt x="133350" y="546100"/>
                    <a:pt x="139700" y="543560"/>
                  </a:cubicBezTo>
                  <a:cubicBezTo>
                    <a:pt x="147320" y="541020"/>
                    <a:pt x="165100" y="543560"/>
                    <a:pt x="170180" y="549910"/>
                  </a:cubicBezTo>
                  <a:cubicBezTo>
                    <a:pt x="175260" y="556260"/>
                    <a:pt x="175260" y="577850"/>
                    <a:pt x="168910" y="584200"/>
                  </a:cubicBezTo>
                  <a:cubicBezTo>
                    <a:pt x="163830" y="590550"/>
                    <a:pt x="146050" y="593090"/>
                    <a:pt x="135890" y="586740"/>
                  </a:cubicBezTo>
                  <a:cubicBezTo>
                    <a:pt x="120650" y="577850"/>
                    <a:pt x="115570" y="547370"/>
                    <a:pt x="104140" y="509270"/>
                  </a:cubicBezTo>
                  <a:cubicBezTo>
                    <a:pt x="76200" y="417830"/>
                    <a:pt x="0" y="92710"/>
                    <a:pt x="10160" y="30480"/>
                  </a:cubicBezTo>
                  <a:cubicBezTo>
                    <a:pt x="13970" y="13970"/>
                    <a:pt x="20320" y="3810"/>
                    <a:pt x="27940" y="1270"/>
                  </a:cubicBezTo>
                  <a:cubicBezTo>
                    <a:pt x="36830" y="0"/>
                    <a:pt x="60960" y="21590"/>
                    <a:pt x="60960" y="215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3" id="123"/>
          <p:cNvGrpSpPr/>
          <p:nvPr/>
        </p:nvGrpSpPr>
        <p:grpSpPr>
          <a:xfrm rot="0">
            <a:off x="8162925" y="5303520"/>
            <a:ext cx="153352" cy="492443"/>
            <a:chOff x="0" y="0"/>
            <a:chExt cx="204470" cy="656590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27940" y="50800"/>
              <a:ext cx="125730" cy="554990"/>
            </a:xfrm>
            <a:custGeom>
              <a:avLst/>
              <a:gdLst/>
              <a:ahLst/>
              <a:cxnLst/>
              <a:rect r="r" b="b" t="t" l="l"/>
              <a:pathLst>
                <a:path h="554990" w="125730">
                  <a:moveTo>
                    <a:pt x="73660" y="22860"/>
                  </a:moveTo>
                  <a:cubicBezTo>
                    <a:pt x="107950" y="535940"/>
                    <a:pt x="124460" y="516890"/>
                    <a:pt x="124460" y="516890"/>
                  </a:cubicBezTo>
                  <a:cubicBezTo>
                    <a:pt x="125730" y="518160"/>
                    <a:pt x="109220" y="539750"/>
                    <a:pt x="100330" y="541020"/>
                  </a:cubicBezTo>
                  <a:cubicBezTo>
                    <a:pt x="92710" y="541020"/>
                    <a:pt x="74930" y="527050"/>
                    <a:pt x="74930" y="519430"/>
                  </a:cubicBezTo>
                  <a:cubicBezTo>
                    <a:pt x="73660" y="510540"/>
                    <a:pt x="90170" y="491490"/>
                    <a:pt x="99060" y="490220"/>
                  </a:cubicBezTo>
                  <a:cubicBezTo>
                    <a:pt x="105410" y="487680"/>
                    <a:pt x="115570" y="494030"/>
                    <a:pt x="119380" y="500380"/>
                  </a:cubicBezTo>
                  <a:cubicBezTo>
                    <a:pt x="124460" y="505460"/>
                    <a:pt x="125730" y="516890"/>
                    <a:pt x="123190" y="523240"/>
                  </a:cubicBezTo>
                  <a:cubicBezTo>
                    <a:pt x="121920" y="529590"/>
                    <a:pt x="113030" y="537210"/>
                    <a:pt x="106680" y="539750"/>
                  </a:cubicBezTo>
                  <a:cubicBezTo>
                    <a:pt x="99060" y="541020"/>
                    <a:pt x="88900" y="538480"/>
                    <a:pt x="82550" y="534670"/>
                  </a:cubicBezTo>
                  <a:cubicBezTo>
                    <a:pt x="77470" y="529590"/>
                    <a:pt x="73660" y="519430"/>
                    <a:pt x="74930" y="511810"/>
                  </a:cubicBezTo>
                  <a:cubicBezTo>
                    <a:pt x="74930" y="505460"/>
                    <a:pt x="81280" y="495300"/>
                    <a:pt x="87630" y="492760"/>
                  </a:cubicBezTo>
                  <a:cubicBezTo>
                    <a:pt x="93980" y="488950"/>
                    <a:pt x="105410" y="488950"/>
                    <a:pt x="111760" y="492760"/>
                  </a:cubicBezTo>
                  <a:cubicBezTo>
                    <a:pt x="118110" y="496570"/>
                    <a:pt x="125730" y="509270"/>
                    <a:pt x="124460" y="516890"/>
                  </a:cubicBezTo>
                  <a:cubicBezTo>
                    <a:pt x="123190" y="525780"/>
                    <a:pt x="109220" y="539750"/>
                    <a:pt x="100330" y="541020"/>
                  </a:cubicBezTo>
                  <a:cubicBezTo>
                    <a:pt x="92710" y="541020"/>
                    <a:pt x="81280" y="516890"/>
                    <a:pt x="74930" y="519430"/>
                  </a:cubicBezTo>
                  <a:cubicBezTo>
                    <a:pt x="67310" y="520700"/>
                    <a:pt x="64770" y="554990"/>
                    <a:pt x="60960" y="554990"/>
                  </a:cubicBezTo>
                  <a:cubicBezTo>
                    <a:pt x="55880" y="554990"/>
                    <a:pt x="52070" y="524510"/>
                    <a:pt x="48260" y="495300"/>
                  </a:cubicBezTo>
                  <a:cubicBezTo>
                    <a:pt x="36830" y="412750"/>
                    <a:pt x="0" y="77470"/>
                    <a:pt x="22860" y="22860"/>
                  </a:cubicBezTo>
                  <a:cubicBezTo>
                    <a:pt x="29210" y="7620"/>
                    <a:pt x="39370" y="0"/>
                    <a:pt x="48260" y="0"/>
                  </a:cubicBezTo>
                  <a:cubicBezTo>
                    <a:pt x="55880" y="0"/>
                    <a:pt x="73660" y="22860"/>
                    <a:pt x="73660" y="228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5" id="125"/>
          <p:cNvGrpSpPr/>
          <p:nvPr/>
        </p:nvGrpSpPr>
        <p:grpSpPr>
          <a:xfrm rot="0">
            <a:off x="8134350" y="5361622"/>
            <a:ext cx="153352" cy="546735"/>
            <a:chOff x="0" y="0"/>
            <a:chExt cx="204470" cy="728980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26670" y="50800"/>
              <a:ext cx="134620" cy="628650"/>
            </a:xfrm>
            <a:custGeom>
              <a:avLst/>
              <a:gdLst/>
              <a:ahLst/>
              <a:cxnLst/>
              <a:rect r="r" b="b" t="t" l="l"/>
              <a:pathLst>
                <a:path h="628650" w="134620">
                  <a:moveTo>
                    <a:pt x="73660" y="22860"/>
                  </a:moveTo>
                  <a:cubicBezTo>
                    <a:pt x="124460" y="584200"/>
                    <a:pt x="128270" y="595630"/>
                    <a:pt x="124460" y="607060"/>
                  </a:cubicBezTo>
                  <a:cubicBezTo>
                    <a:pt x="120650" y="615950"/>
                    <a:pt x="111760" y="626110"/>
                    <a:pt x="104140" y="627380"/>
                  </a:cubicBezTo>
                  <a:cubicBezTo>
                    <a:pt x="95250" y="628650"/>
                    <a:pt x="81280" y="621030"/>
                    <a:pt x="74930" y="609600"/>
                  </a:cubicBezTo>
                  <a:cubicBezTo>
                    <a:pt x="63500" y="590550"/>
                    <a:pt x="67310" y="524510"/>
                    <a:pt x="74930" y="501650"/>
                  </a:cubicBezTo>
                  <a:cubicBezTo>
                    <a:pt x="78740" y="490220"/>
                    <a:pt x="86360" y="478790"/>
                    <a:pt x="93980" y="477520"/>
                  </a:cubicBezTo>
                  <a:cubicBezTo>
                    <a:pt x="102870" y="476250"/>
                    <a:pt x="121920" y="488950"/>
                    <a:pt x="125730" y="496570"/>
                  </a:cubicBezTo>
                  <a:cubicBezTo>
                    <a:pt x="128270" y="502920"/>
                    <a:pt x="123190" y="514350"/>
                    <a:pt x="118110" y="519430"/>
                  </a:cubicBezTo>
                  <a:cubicBezTo>
                    <a:pt x="114300" y="524510"/>
                    <a:pt x="102870" y="528320"/>
                    <a:pt x="96520" y="527050"/>
                  </a:cubicBezTo>
                  <a:cubicBezTo>
                    <a:pt x="88900" y="525780"/>
                    <a:pt x="80010" y="519430"/>
                    <a:pt x="77470" y="513080"/>
                  </a:cubicBezTo>
                  <a:cubicBezTo>
                    <a:pt x="74930" y="505460"/>
                    <a:pt x="74930" y="495300"/>
                    <a:pt x="78740" y="488950"/>
                  </a:cubicBezTo>
                  <a:cubicBezTo>
                    <a:pt x="82550" y="482600"/>
                    <a:pt x="91440" y="476250"/>
                    <a:pt x="99060" y="476250"/>
                  </a:cubicBezTo>
                  <a:cubicBezTo>
                    <a:pt x="106680" y="476250"/>
                    <a:pt x="119380" y="483870"/>
                    <a:pt x="124460" y="494030"/>
                  </a:cubicBezTo>
                  <a:cubicBezTo>
                    <a:pt x="134620" y="513080"/>
                    <a:pt x="132080" y="577850"/>
                    <a:pt x="124460" y="600710"/>
                  </a:cubicBezTo>
                  <a:cubicBezTo>
                    <a:pt x="120650" y="613410"/>
                    <a:pt x="111760" y="624840"/>
                    <a:pt x="104140" y="627380"/>
                  </a:cubicBezTo>
                  <a:cubicBezTo>
                    <a:pt x="95250" y="628650"/>
                    <a:pt x="83820" y="623570"/>
                    <a:pt x="74930" y="609600"/>
                  </a:cubicBezTo>
                  <a:cubicBezTo>
                    <a:pt x="39370" y="553720"/>
                    <a:pt x="0" y="95250"/>
                    <a:pt x="24130" y="27940"/>
                  </a:cubicBezTo>
                  <a:cubicBezTo>
                    <a:pt x="29210" y="10160"/>
                    <a:pt x="41910" y="0"/>
                    <a:pt x="49530" y="0"/>
                  </a:cubicBezTo>
                  <a:cubicBezTo>
                    <a:pt x="58420" y="0"/>
                    <a:pt x="73660" y="22860"/>
                    <a:pt x="73660" y="228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7" id="127"/>
          <p:cNvGrpSpPr/>
          <p:nvPr/>
        </p:nvGrpSpPr>
        <p:grpSpPr>
          <a:xfrm rot="0">
            <a:off x="8166735" y="5518785"/>
            <a:ext cx="139065" cy="631507"/>
            <a:chOff x="0" y="0"/>
            <a:chExt cx="185420" cy="842010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41910" y="46990"/>
              <a:ext cx="110490" cy="744220"/>
            </a:xfrm>
            <a:custGeom>
              <a:avLst/>
              <a:gdLst/>
              <a:ahLst/>
              <a:cxnLst/>
              <a:rect r="r" b="b" t="t" l="l"/>
              <a:pathLst>
                <a:path h="744220" w="110490">
                  <a:moveTo>
                    <a:pt x="67310" y="29210"/>
                  </a:moveTo>
                  <a:cubicBezTo>
                    <a:pt x="53340" y="237490"/>
                    <a:pt x="58420" y="436880"/>
                    <a:pt x="67310" y="542290"/>
                  </a:cubicBezTo>
                  <a:cubicBezTo>
                    <a:pt x="72390" y="613410"/>
                    <a:pt x="100330" y="689610"/>
                    <a:pt x="90170" y="720090"/>
                  </a:cubicBezTo>
                  <a:cubicBezTo>
                    <a:pt x="85090" y="732790"/>
                    <a:pt x="74930" y="742950"/>
                    <a:pt x="66040" y="744220"/>
                  </a:cubicBezTo>
                  <a:cubicBezTo>
                    <a:pt x="57150" y="744220"/>
                    <a:pt x="45720" y="736600"/>
                    <a:pt x="39370" y="722630"/>
                  </a:cubicBezTo>
                  <a:cubicBezTo>
                    <a:pt x="21590" y="685800"/>
                    <a:pt x="21590" y="490220"/>
                    <a:pt x="43180" y="455930"/>
                  </a:cubicBezTo>
                  <a:cubicBezTo>
                    <a:pt x="52070" y="443230"/>
                    <a:pt x="68580" y="436880"/>
                    <a:pt x="77470" y="440690"/>
                  </a:cubicBezTo>
                  <a:cubicBezTo>
                    <a:pt x="85090" y="441960"/>
                    <a:pt x="93980" y="458470"/>
                    <a:pt x="92710" y="466090"/>
                  </a:cubicBezTo>
                  <a:cubicBezTo>
                    <a:pt x="91440" y="474980"/>
                    <a:pt x="72390" y="490220"/>
                    <a:pt x="63500" y="488950"/>
                  </a:cubicBezTo>
                  <a:cubicBezTo>
                    <a:pt x="54610" y="487680"/>
                    <a:pt x="41910" y="467360"/>
                    <a:pt x="43180" y="458470"/>
                  </a:cubicBezTo>
                  <a:cubicBezTo>
                    <a:pt x="44450" y="450850"/>
                    <a:pt x="58420" y="438150"/>
                    <a:pt x="66040" y="438150"/>
                  </a:cubicBezTo>
                  <a:cubicBezTo>
                    <a:pt x="74930" y="438150"/>
                    <a:pt x="85090" y="443230"/>
                    <a:pt x="91440" y="455930"/>
                  </a:cubicBezTo>
                  <a:cubicBezTo>
                    <a:pt x="110490" y="491490"/>
                    <a:pt x="102870" y="708660"/>
                    <a:pt x="82550" y="736600"/>
                  </a:cubicBezTo>
                  <a:cubicBezTo>
                    <a:pt x="76200" y="744220"/>
                    <a:pt x="67310" y="744220"/>
                    <a:pt x="59690" y="742950"/>
                  </a:cubicBezTo>
                  <a:cubicBezTo>
                    <a:pt x="53340" y="741680"/>
                    <a:pt x="46990" y="737870"/>
                    <a:pt x="40640" y="728980"/>
                  </a:cubicBezTo>
                  <a:cubicBezTo>
                    <a:pt x="26670" y="702310"/>
                    <a:pt x="21590" y="618490"/>
                    <a:pt x="16510" y="542290"/>
                  </a:cubicBezTo>
                  <a:cubicBezTo>
                    <a:pt x="7620" y="421640"/>
                    <a:pt x="0" y="160020"/>
                    <a:pt x="8890" y="73660"/>
                  </a:cubicBezTo>
                  <a:cubicBezTo>
                    <a:pt x="12700" y="40640"/>
                    <a:pt x="13970" y="16510"/>
                    <a:pt x="25400" y="6350"/>
                  </a:cubicBezTo>
                  <a:cubicBezTo>
                    <a:pt x="33020" y="0"/>
                    <a:pt x="46990" y="0"/>
                    <a:pt x="54610" y="3810"/>
                  </a:cubicBezTo>
                  <a:cubicBezTo>
                    <a:pt x="60960" y="7620"/>
                    <a:pt x="67310" y="29210"/>
                    <a:pt x="67310" y="292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9" id="129"/>
          <p:cNvGrpSpPr/>
          <p:nvPr/>
        </p:nvGrpSpPr>
        <p:grpSpPr>
          <a:xfrm rot="0">
            <a:off x="8192453" y="5728335"/>
            <a:ext cx="134302" cy="513397"/>
            <a:chOff x="0" y="0"/>
            <a:chExt cx="179070" cy="684530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24130" y="50800"/>
              <a:ext cx="114300" cy="584200"/>
            </a:xfrm>
            <a:custGeom>
              <a:avLst/>
              <a:gdLst/>
              <a:ahLst/>
              <a:cxnLst/>
              <a:rect r="r" b="b" t="t" l="l"/>
              <a:pathLst>
                <a:path h="584200" w="114300">
                  <a:moveTo>
                    <a:pt x="76200" y="22860"/>
                  </a:moveTo>
                  <a:cubicBezTo>
                    <a:pt x="96520" y="572770"/>
                    <a:pt x="88900" y="581660"/>
                    <a:pt x="80010" y="582930"/>
                  </a:cubicBezTo>
                  <a:cubicBezTo>
                    <a:pt x="72390" y="584200"/>
                    <a:pt x="58420" y="575310"/>
                    <a:pt x="52070" y="563880"/>
                  </a:cubicBezTo>
                  <a:cubicBezTo>
                    <a:pt x="39370" y="538480"/>
                    <a:pt x="38100" y="440690"/>
                    <a:pt x="53340" y="416560"/>
                  </a:cubicBezTo>
                  <a:cubicBezTo>
                    <a:pt x="60960" y="405130"/>
                    <a:pt x="77470" y="398780"/>
                    <a:pt x="86360" y="401320"/>
                  </a:cubicBezTo>
                  <a:cubicBezTo>
                    <a:pt x="93980" y="403860"/>
                    <a:pt x="102870" y="420370"/>
                    <a:pt x="101600" y="427990"/>
                  </a:cubicBezTo>
                  <a:cubicBezTo>
                    <a:pt x="101600" y="435610"/>
                    <a:pt x="95250" y="444500"/>
                    <a:pt x="88900" y="447040"/>
                  </a:cubicBezTo>
                  <a:cubicBezTo>
                    <a:pt x="81280" y="450850"/>
                    <a:pt x="63500" y="448310"/>
                    <a:pt x="58420" y="441960"/>
                  </a:cubicBezTo>
                  <a:cubicBezTo>
                    <a:pt x="53340" y="436880"/>
                    <a:pt x="52070" y="419100"/>
                    <a:pt x="54610" y="411480"/>
                  </a:cubicBezTo>
                  <a:cubicBezTo>
                    <a:pt x="58420" y="405130"/>
                    <a:pt x="68580" y="398780"/>
                    <a:pt x="76200" y="400050"/>
                  </a:cubicBezTo>
                  <a:cubicBezTo>
                    <a:pt x="83820" y="401320"/>
                    <a:pt x="96520" y="411480"/>
                    <a:pt x="102870" y="425450"/>
                  </a:cubicBezTo>
                  <a:cubicBezTo>
                    <a:pt x="113030" y="452120"/>
                    <a:pt x="114300" y="539750"/>
                    <a:pt x="101600" y="562610"/>
                  </a:cubicBezTo>
                  <a:cubicBezTo>
                    <a:pt x="95250" y="575310"/>
                    <a:pt x="82550" y="584200"/>
                    <a:pt x="73660" y="582930"/>
                  </a:cubicBezTo>
                  <a:cubicBezTo>
                    <a:pt x="66040" y="581660"/>
                    <a:pt x="58420" y="572770"/>
                    <a:pt x="50800" y="557530"/>
                  </a:cubicBezTo>
                  <a:cubicBezTo>
                    <a:pt x="25400" y="495300"/>
                    <a:pt x="0" y="81280"/>
                    <a:pt x="26670" y="22860"/>
                  </a:cubicBezTo>
                  <a:cubicBezTo>
                    <a:pt x="33020" y="7620"/>
                    <a:pt x="43180" y="0"/>
                    <a:pt x="52070" y="0"/>
                  </a:cubicBezTo>
                  <a:cubicBezTo>
                    <a:pt x="59690" y="1270"/>
                    <a:pt x="76200" y="22860"/>
                    <a:pt x="76200" y="228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1" id="131"/>
          <p:cNvGrpSpPr/>
          <p:nvPr/>
        </p:nvGrpSpPr>
        <p:grpSpPr>
          <a:xfrm rot="0">
            <a:off x="8211503" y="5854065"/>
            <a:ext cx="143828" cy="639128"/>
            <a:chOff x="0" y="0"/>
            <a:chExt cx="191770" cy="852170"/>
          </a:xfrm>
        </p:grpSpPr>
        <p:sp>
          <p:nvSpPr>
            <p:cNvPr name="Freeform 132" id="132"/>
            <p:cNvSpPr/>
            <p:nvPr/>
          </p:nvSpPr>
          <p:spPr>
            <a:xfrm flipH="false" flipV="false" rot="0">
              <a:off x="22860" y="50800"/>
              <a:ext cx="128270" cy="753110"/>
            </a:xfrm>
            <a:custGeom>
              <a:avLst/>
              <a:gdLst/>
              <a:ahLst/>
              <a:cxnLst/>
              <a:rect r="r" b="b" t="t" l="l"/>
              <a:pathLst>
                <a:path h="753110" w="128270">
                  <a:moveTo>
                    <a:pt x="78740" y="25400"/>
                  </a:moveTo>
                  <a:cubicBezTo>
                    <a:pt x="71120" y="525780"/>
                    <a:pt x="58420" y="535940"/>
                    <a:pt x="49530" y="534670"/>
                  </a:cubicBezTo>
                  <a:cubicBezTo>
                    <a:pt x="41910" y="534670"/>
                    <a:pt x="33020" y="524510"/>
                    <a:pt x="27940" y="509270"/>
                  </a:cubicBezTo>
                  <a:cubicBezTo>
                    <a:pt x="10160" y="464820"/>
                    <a:pt x="7620" y="241300"/>
                    <a:pt x="27940" y="201930"/>
                  </a:cubicBezTo>
                  <a:cubicBezTo>
                    <a:pt x="35560" y="187960"/>
                    <a:pt x="46990" y="181610"/>
                    <a:pt x="55880" y="182880"/>
                  </a:cubicBezTo>
                  <a:cubicBezTo>
                    <a:pt x="63500" y="182880"/>
                    <a:pt x="72390" y="189230"/>
                    <a:pt x="77470" y="201930"/>
                  </a:cubicBezTo>
                  <a:cubicBezTo>
                    <a:pt x="97790" y="246380"/>
                    <a:pt x="67310" y="494030"/>
                    <a:pt x="78740" y="561340"/>
                  </a:cubicBezTo>
                  <a:cubicBezTo>
                    <a:pt x="82550" y="590550"/>
                    <a:pt x="99060" y="605790"/>
                    <a:pt x="96520" y="619760"/>
                  </a:cubicBezTo>
                  <a:cubicBezTo>
                    <a:pt x="93980" y="631190"/>
                    <a:pt x="81280" y="643890"/>
                    <a:pt x="72390" y="643890"/>
                  </a:cubicBezTo>
                  <a:cubicBezTo>
                    <a:pt x="63500" y="643890"/>
                    <a:pt x="52070" y="636270"/>
                    <a:pt x="45720" y="623570"/>
                  </a:cubicBezTo>
                  <a:cubicBezTo>
                    <a:pt x="29210" y="586740"/>
                    <a:pt x="34290" y="405130"/>
                    <a:pt x="53340" y="369570"/>
                  </a:cubicBezTo>
                  <a:cubicBezTo>
                    <a:pt x="60960" y="356870"/>
                    <a:pt x="73660" y="349250"/>
                    <a:pt x="81280" y="350520"/>
                  </a:cubicBezTo>
                  <a:cubicBezTo>
                    <a:pt x="88900" y="350520"/>
                    <a:pt x="97790" y="356870"/>
                    <a:pt x="102870" y="369570"/>
                  </a:cubicBezTo>
                  <a:cubicBezTo>
                    <a:pt x="123190" y="412750"/>
                    <a:pt x="123190" y="678180"/>
                    <a:pt x="102870" y="721360"/>
                  </a:cubicBezTo>
                  <a:cubicBezTo>
                    <a:pt x="97790" y="734060"/>
                    <a:pt x="88900" y="740410"/>
                    <a:pt x="81280" y="740410"/>
                  </a:cubicBezTo>
                  <a:cubicBezTo>
                    <a:pt x="73660" y="741680"/>
                    <a:pt x="59690" y="734060"/>
                    <a:pt x="53340" y="721360"/>
                  </a:cubicBezTo>
                  <a:cubicBezTo>
                    <a:pt x="39370" y="694690"/>
                    <a:pt x="46990" y="598170"/>
                    <a:pt x="53340" y="557530"/>
                  </a:cubicBezTo>
                  <a:cubicBezTo>
                    <a:pt x="57150" y="530860"/>
                    <a:pt x="63500" y="504190"/>
                    <a:pt x="74930" y="495300"/>
                  </a:cubicBezTo>
                  <a:cubicBezTo>
                    <a:pt x="81280" y="490220"/>
                    <a:pt x="91440" y="488950"/>
                    <a:pt x="97790" y="491490"/>
                  </a:cubicBezTo>
                  <a:cubicBezTo>
                    <a:pt x="105410" y="494030"/>
                    <a:pt x="111760" y="500380"/>
                    <a:pt x="115570" y="513080"/>
                  </a:cubicBezTo>
                  <a:cubicBezTo>
                    <a:pt x="127000" y="547370"/>
                    <a:pt x="127000" y="692150"/>
                    <a:pt x="111760" y="726440"/>
                  </a:cubicBezTo>
                  <a:cubicBezTo>
                    <a:pt x="106680" y="740410"/>
                    <a:pt x="96520" y="750570"/>
                    <a:pt x="88900" y="750570"/>
                  </a:cubicBezTo>
                  <a:cubicBezTo>
                    <a:pt x="80010" y="751840"/>
                    <a:pt x="66040" y="740410"/>
                    <a:pt x="62230" y="730250"/>
                  </a:cubicBezTo>
                  <a:cubicBezTo>
                    <a:pt x="55880" y="716280"/>
                    <a:pt x="59690" y="684530"/>
                    <a:pt x="68580" y="671830"/>
                  </a:cubicBezTo>
                  <a:cubicBezTo>
                    <a:pt x="73660" y="662940"/>
                    <a:pt x="87630" y="656590"/>
                    <a:pt x="95250" y="657860"/>
                  </a:cubicBezTo>
                  <a:cubicBezTo>
                    <a:pt x="104140" y="659130"/>
                    <a:pt x="115570" y="671830"/>
                    <a:pt x="116840" y="679450"/>
                  </a:cubicBezTo>
                  <a:cubicBezTo>
                    <a:pt x="118110" y="687070"/>
                    <a:pt x="113030" y="697230"/>
                    <a:pt x="107950" y="702310"/>
                  </a:cubicBezTo>
                  <a:cubicBezTo>
                    <a:pt x="102870" y="706120"/>
                    <a:pt x="91440" y="709930"/>
                    <a:pt x="85090" y="707390"/>
                  </a:cubicBezTo>
                  <a:cubicBezTo>
                    <a:pt x="76200" y="703580"/>
                    <a:pt x="66040" y="683260"/>
                    <a:pt x="67310" y="674370"/>
                  </a:cubicBezTo>
                  <a:cubicBezTo>
                    <a:pt x="68580" y="668020"/>
                    <a:pt x="77470" y="659130"/>
                    <a:pt x="85090" y="657860"/>
                  </a:cubicBezTo>
                  <a:cubicBezTo>
                    <a:pt x="92710" y="656590"/>
                    <a:pt x="107950" y="660400"/>
                    <a:pt x="113030" y="669290"/>
                  </a:cubicBezTo>
                  <a:cubicBezTo>
                    <a:pt x="120650" y="683260"/>
                    <a:pt x="111760" y="737870"/>
                    <a:pt x="100330" y="746760"/>
                  </a:cubicBezTo>
                  <a:cubicBezTo>
                    <a:pt x="93980" y="753110"/>
                    <a:pt x="78740" y="750570"/>
                    <a:pt x="71120" y="745490"/>
                  </a:cubicBezTo>
                  <a:cubicBezTo>
                    <a:pt x="63500" y="740410"/>
                    <a:pt x="59690" y="730250"/>
                    <a:pt x="55880" y="715010"/>
                  </a:cubicBezTo>
                  <a:cubicBezTo>
                    <a:pt x="48260" y="676910"/>
                    <a:pt x="49530" y="542290"/>
                    <a:pt x="66040" y="510540"/>
                  </a:cubicBezTo>
                  <a:cubicBezTo>
                    <a:pt x="72390" y="497840"/>
                    <a:pt x="83820" y="488950"/>
                    <a:pt x="91440" y="490220"/>
                  </a:cubicBezTo>
                  <a:cubicBezTo>
                    <a:pt x="100330" y="490220"/>
                    <a:pt x="110490" y="500380"/>
                    <a:pt x="115570" y="513080"/>
                  </a:cubicBezTo>
                  <a:cubicBezTo>
                    <a:pt x="128270" y="547370"/>
                    <a:pt x="118110" y="689610"/>
                    <a:pt x="102870" y="721360"/>
                  </a:cubicBezTo>
                  <a:cubicBezTo>
                    <a:pt x="97790" y="732790"/>
                    <a:pt x="88900" y="740410"/>
                    <a:pt x="81280" y="740410"/>
                  </a:cubicBezTo>
                  <a:cubicBezTo>
                    <a:pt x="73660" y="741680"/>
                    <a:pt x="60960" y="735330"/>
                    <a:pt x="53340" y="721360"/>
                  </a:cubicBezTo>
                  <a:cubicBezTo>
                    <a:pt x="30480" y="678180"/>
                    <a:pt x="30480" y="412750"/>
                    <a:pt x="53340" y="369570"/>
                  </a:cubicBezTo>
                  <a:cubicBezTo>
                    <a:pt x="60960" y="355600"/>
                    <a:pt x="73660" y="349250"/>
                    <a:pt x="81280" y="350520"/>
                  </a:cubicBezTo>
                  <a:cubicBezTo>
                    <a:pt x="90170" y="351790"/>
                    <a:pt x="99060" y="360680"/>
                    <a:pt x="104140" y="375920"/>
                  </a:cubicBezTo>
                  <a:cubicBezTo>
                    <a:pt x="118110" y="414020"/>
                    <a:pt x="116840" y="593090"/>
                    <a:pt x="95250" y="626110"/>
                  </a:cubicBezTo>
                  <a:cubicBezTo>
                    <a:pt x="86360" y="638810"/>
                    <a:pt x="69850" y="643890"/>
                    <a:pt x="60960" y="641350"/>
                  </a:cubicBezTo>
                  <a:cubicBezTo>
                    <a:pt x="49530" y="638810"/>
                    <a:pt x="41910" y="626110"/>
                    <a:pt x="35560" y="607060"/>
                  </a:cubicBezTo>
                  <a:cubicBezTo>
                    <a:pt x="15240" y="547370"/>
                    <a:pt x="7620" y="260350"/>
                    <a:pt x="27940" y="208280"/>
                  </a:cubicBezTo>
                  <a:cubicBezTo>
                    <a:pt x="33020" y="193040"/>
                    <a:pt x="41910" y="182880"/>
                    <a:pt x="49530" y="182880"/>
                  </a:cubicBezTo>
                  <a:cubicBezTo>
                    <a:pt x="58420" y="181610"/>
                    <a:pt x="71120" y="191770"/>
                    <a:pt x="78740" y="208280"/>
                  </a:cubicBezTo>
                  <a:cubicBezTo>
                    <a:pt x="97790" y="252730"/>
                    <a:pt x="95250" y="476250"/>
                    <a:pt x="77470" y="515620"/>
                  </a:cubicBezTo>
                  <a:cubicBezTo>
                    <a:pt x="72390" y="528320"/>
                    <a:pt x="63500" y="534670"/>
                    <a:pt x="55880" y="534670"/>
                  </a:cubicBezTo>
                  <a:cubicBezTo>
                    <a:pt x="46990" y="535940"/>
                    <a:pt x="35560" y="529590"/>
                    <a:pt x="27940" y="515620"/>
                  </a:cubicBezTo>
                  <a:cubicBezTo>
                    <a:pt x="0" y="462280"/>
                    <a:pt x="1270" y="85090"/>
                    <a:pt x="27940" y="25400"/>
                  </a:cubicBezTo>
                  <a:cubicBezTo>
                    <a:pt x="34290" y="8890"/>
                    <a:pt x="46990" y="0"/>
                    <a:pt x="55880" y="0"/>
                  </a:cubicBezTo>
                  <a:cubicBezTo>
                    <a:pt x="63500" y="1270"/>
                    <a:pt x="78740" y="25400"/>
                    <a:pt x="7874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3" id="133"/>
          <p:cNvGrpSpPr/>
          <p:nvPr/>
        </p:nvGrpSpPr>
        <p:grpSpPr>
          <a:xfrm rot="0">
            <a:off x="5476875" y="4594860"/>
            <a:ext cx="728662" cy="401955"/>
            <a:chOff x="0" y="0"/>
            <a:chExt cx="971550" cy="535940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46990" y="48260"/>
              <a:ext cx="876300" cy="439420"/>
            </a:xfrm>
            <a:custGeom>
              <a:avLst/>
              <a:gdLst/>
              <a:ahLst/>
              <a:cxnLst/>
              <a:rect r="r" b="b" t="t" l="l"/>
              <a:pathLst>
                <a:path h="439420" w="876300">
                  <a:moveTo>
                    <a:pt x="5080" y="397510"/>
                  </a:moveTo>
                  <a:cubicBezTo>
                    <a:pt x="81280" y="311150"/>
                    <a:pt x="128270" y="288290"/>
                    <a:pt x="180340" y="261620"/>
                  </a:cubicBezTo>
                  <a:cubicBezTo>
                    <a:pt x="251460" y="224790"/>
                    <a:pt x="344170" y="181610"/>
                    <a:pt x="441960" y="142240"/>
                  </a:cubicBezTo>
                  <a:cubicBezTo>
                    <a:pt x="560070" y="95250"/>
                    <a:pt x="784860" y="3810"/>
                    <a:pt x="842010" y="2540"/>
                  </a:cubicBezTo>
                  <a:cubicBezTo>
                    <a:pt x="857250" y="2540"/>
                    <a:pt x="866140" y="5080"/>
                    <a:pt x="871220" y="11430"/>
                  </a:cubicBezTo>
                  <a:cubicBezTo>
                    <a:pt x="875030" y="19050"/>
                    <a:pt x="873760" y="35560"/>
                    <a:pt x="869950" y="43180"/>
                  </a:cubicBezTo>
                  <a:cubicBezTo>
                    <a:pt x="864870" y="48260"/>
                    <a:pt x="854710" y="52070"/>
                    <a:pt x="847090" y="52070"/>
                  </a:cubicBezTo>
                  <a:cubicBezTo>
                    <a:pt x="840740" y="50800"/>
                    <a:pt x="830580" y="45720"/>
                    <a:pt x="828040" y="38100"/>
                  </a:cubicBezTo>
                  <a:cubicBezTo>
                    <a:pt x="824230" y="30480"/>
                    <a:pt x="831850" y="7620"/>
                    <a:pt x="839470" y="3810"/>
                  </a:cubicBezTo>
                  <a:cubicBezTo>
                    <a:pt x="847090" y="0"/>
                    <a:pt x="869950" y="8890"/>
                    <a:pt x="873760" y="16510"/>
                  </a:cubicBezTo>
                  <a:cubicBezTo>
                    <a:pt x="876300" y="24130"/>
                    <a:pt x="871220" y="38100"/>
                    <a:pt x="858520" y="50800"/>
                  </a:cubicBezTo>
                  <a:cubicBezTo>
                    <a:pt x="815340" y="90170"/>
                    <a:pt x="579120" y="142240"/>
                    <a:pt x="462280" y="189230"/>
                  </a:cubicBezTo>
                  <a:cubicBezTo>
                    <a:pt x="367030" y="227330"/>
                    <a:pt x="273050" y="271780"/>
                    <a:pt x="205740" y="306070"/>
                  </a:cubicBezTo>
                  <a:cubicBezTo>
                    <a:pt x="158750" y="328930"/>
                    <a:pt x="119380" y="344170"/>
                    <a:pt x="90170" y="369570"/>
                  </a:cubicBezTo>
                  <a:cubicBezTo>
                    <a:pt x="66040" y="389890"/>
                    <a:pt x="54610" y="430530"/>
                    <a:pt x="36830" y="435610"/>
                  </a:cubicBezTo>
                  <a:cubicBezTo>
                    <a:pt x="25400" y="439420"/>
                    <a:pt x="8890" y="433070"/>
                    <a:pt x="3810" y="426720"/>
                  </a:cubicBezTo>
                  <a:cubicBezTo>
                    <a:pt x="0" y="420370"/>
                    <a:pt x="5080" y="397510"/>
                    <a:pt x="5080" y="3975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5" id="135"/>
          <p:cNvGrpSpPr/>
          <p:nvPr/>
        </p:nvGrpSpPr>
        <p:grpSpPr>
          <a:xfrm rot="0">
            <a:off x="5706428" y="4632960"/>
            <a:ext cx="885825" cy="442912"/>
            <a:chOff x="0" y="0"/>
            <a:chExt cx="1181100" cy="590550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49530" y="48260"/>
              <a:ext cx="1083310" cy="496570"/>
            </a:xfrm>
            <a:custGeom>
              <a:avLst/>
              <a:gdLst/>
              <a:ahLst/>
              <a:cxnLst/>
              <a:rect r="r" b="b" t="t" l="l"/>
              <a:pathLst>
                <a:path h="496570" w="1083310">
                  <a:moveTo>
                    <a:pt x="20320" y="440690"/>
                  </a:moveTo>
                  <a:cubicBezTo>
                    <a:pt x="349250" y="323850"/>
                    <a:pt x="951230" y="3810"/>
                    <a:pt x="1046480" y="3810"/>
                  </a:cubicBezTo>
                  <a:cubicBezTo>
                    <a:pt x="1065530" y="3810"/>
                    <a:pt x="1076960" y="10160"/>
                    <a:pt x="1080770" y="19050"/>
                  </a:cubicBezTo>
                  <a:cubicBezTo>
                    <a:pt x="1083310" y="26670"/>
                    <a:pt x="1071880" y="49530"/>
                    <a:pt x="1064260" y="52070"/>
                  </a:cubicBezTo>
                  <a:cubicBezTo>
                    <a:pt x="1055370" y="54610"/>
                    <a:pt x="1033780" y="41910"/>
                    <a:pt x="1032510" y="33020"/>
                  </a:cubicBezTo>
                  <a:cubicBezTo>
                    <a:pt x="1029970" y="25400"/>
                    <a:pt x="1043940" y="5080"/>
                    <a:pt x="1051560" y="2540"/>
                  </a:cubicBezTo>
                  <a:cubicBezTo>
                    <a:pt x="1059180" y="0"/>
                    <a:pt x="1076960" y="8890"/>
                    <a:pt x="1079500" y="16510"/>
                  </a:cubicBezTo>
                  <a:cubicBezTo>
                    <a:pt x="1082040" y="24130"/>
                    <a:pt x="1079500" y="36830"/>
                    <a:pt x="1066800" y="50800"/>
                  </a:cubicBezTo>
                  <a:cubicBezTo>
                    <a:pt x="1000760" y="120650"/>
                    <a:pt x="372110" y="370840"/>
                    <a:pt x="193040" y="438150"/>
                  </a:cubicBezTo>
                  <a:cubicBezTo>
                    <a:pt x="116840" y="467360"/>
                    <a:pt x="57150" y="496570"/>
                    <a:pt x="26670" y="490220"/>
                  </a:cubicBezTo>
                  <a:cubicBezTo>
                    <a:pt x="12700" y="487680"/>
                    <a:pt x="2540" y="476250"/>
                    <a:pt x="1270" y="468630"/>
                  </a:cubicBezTo>
                  <a:cubicBezTo>
                    <a:pt x="0" y="459740"/>
                    <a:pt x="20320" y="440690"/>
                    <a:pt x="20320" y="4406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7" id="137"/>
          <p:cNvGrpSpPr/>
          <p:nvPr/>
        </p:nvGrpSpPr>
        <p:grpSpPr>
          <a:xfrm rot="0">
            <a:off x="6286500" y="4652010"/>
            <a:ext cx="1060132" cy="537210"/>
            <a:chOff x="0" y="0"/>
            <a:chExt cx="1413510" cy="716280"/>
          </a:xfrm>
        </p:grpSpPr>
        <p:sp>
          <p:nvSpPr>
            <p:cNvPr name="Freeform 138" id="138"/>
            <p:cNvSpPr/>
            <p:nvPr/>
          </p:nvSpPr>
          <p:spPr>
            <a:xfrm flipH="false" flipV="false" rot="0">
              <a:off x="48260" y="49530"/>
              <a:ext cx="1314450" cy="615950"/>
            </a:xfrm>
            <a:custGeom>
              <a:avLst/>
              <a:gdLst/>
              <a:ahLst/>
              <a:cxnLst/>
              <a:rect r="r" b="b" t="t" l="l"/>
              <a:pathLst>
                <a:path h="615950" w="1314450">
                  <a:moveTo>
                    <a:pt x="15240" y="570230"/>
                  </a:moveTo>
                  <a:cubicBezTo>
                    <a:pt x="932180" y="139700"/>
                    <a:pt x="1216660" y="11430"/>
                    <a:pt x="1278890" y="2540"/>
                  </a:cubicBezTo>
                  <a:cubicBezTo>
                    <a:pt x="1291590" y="1270"/>
                    <a:pt x="1296670" y="1270"/>
                    <a:pt x="1303020" y="5080"/>
                  </a:cubicBezTo>
                  <a:cubicBezTo>
                    <a:pt x="1309370" y="8890"/>
                    <a:pt x="1314450" y="19050"/>
                    <a:pt x="1314450" y="26670"/>
                  </a:cubicBezTo>
                  <a:cubicBezTo>
                    <a:pt x="1314450" y="33020"/>
                    <a:pt x="1309370" y="43180"/>
                    <a:pt x="1303020" y="46990"/>
                  </a:cubicBezTo>
                  <a:cubicBezTo>
                    <a:pt x="1297940" y="50800"/>
                    <a:pt x="1286510" y="52070"/>
                    <a:pt x="1280160" y="49530"/>
                  </a:cubicBezTo>
                  <a:cubicBezTo>
                    <a:pt x="1273810" y="46990"/>
                    <a:pt x="1266190" y="39370"/>
                    <a:pt x="1263650" y="31750"/>
                  </a:cubicBezTo>
                  <a:cubicBezTo>
                    <a:pt x="1262380" y="25400"/>
                    <a:pt x="1266190" y="13970"/>
                    <a:pt x="1270000" y="8890"/>
                  </a:cubicBezTo>
                  <a:cubicBezTo>
                    <a:pt x="1275080" y="3810"/>
                    <a:pt x="1286510" y="0"/>
                    <a:pt x="1292860" y="1270"/>
                  </a:cubicBezTo>
                  <a:cubicBezTo>
                    <a:pt x="1299210" y="2540"/>
                    <a:pt x="1309370" y="8890"/>
                    <a:pt x="1311910" y="15240"/>
                  </a:cubicBezTo>
                  <a:cubicBezTo>
                    <a:pt x="1314450" y="24130"/>
                    <a:pt x="1310640" y="36830"/>
                    <a:pt x="1299210" y="49530"/>
                  </a:cubicBezTo>
                  <a:cubicBezTo>
                    <a:pt x="1248410" y="101600"/>
                    <a:pt x="952500" y="185420"/>
                    <a:pt x="760730" y="270510"/>
                  </a:cubicBezTo>
                  <a:cubicBezTo>
                    <a:pt x="535940" y="369570"/>
                    <a:pt x="125730" y="613410"/>
                    <a:pt x="38100" y="615950"/>
                  </a:cubicBezTo>
                  <a:cubicBezTo>
                    <a:pt x="19050" y="615950"/>
                    <a:pt x="6350" y="609600"/>
                    <a:pt x="2540" y="601980"/>
                  </a:cubicBezTo>
                  <a:cubicBezTo>
                    <a:pt x="0" y="594360"/>
                    <a:pt x="15240" y="570230"/>
                    <a:pt x="15240" y="5702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9" id="139"/>
          <p:cNvGrpSpPr/>
          <p:nvPr/>
        </p:nvGrpSpPr>
        <p:grpSpPr>
          <a:xfrm rot="0">
            <a:off x="6838950" y="5038725"/>
            <a:ext cx="392430" cy="518160"/>
            <a:chOff x="0" y="0"/>
            <a:chExt cx="523240" cy="690880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45720" y="46990"/>
              <a:ext cx="426720" cy="598170"/>
            </a:xfrm>
            <a:custGeom>
              <a:avLst/>
              <a:gdLst/>
              <a:ahLst/>
              <a:cxnLst/>
              <a:rect r="r" b="b" t="t" l="l"/>
              <a:pathLst>
                <a:path h="598170" w="426720">
                  <a:moveTo>
                    <a:pt x="411480" y="50800"/>
                  </a:moveTo>
                  <a:cubicBezTo>
                    <a:pt x="311150" y="109220"/>
                    <a:pt x="243840" y="170180"/>
                    <a:pt x="194310" y="223520"/>
                  </a:cubicBezTo>
                  <a:cubicBezTo>
                    <a:pt x="140970" y="279400"/>
                    <a:pt x="76200" y="392430"/>
                    <a:pt x="43180" y="407670"/>
                  </a:cubicBezTo>
                  <a:cubicBezTo>
                    <a:pt x="31750" y="414020"/>
                    <a:pt x="21590" y="412750"/>
                    <a:pt x="13970" y="407670"/>
                  </a:cubicBezTo>
                  <a:cubicBezTo>
                    <a:pt x="7620" y="403860"/>
                    <a:pt x="0" y="388620"/>
                    <a:pt x="5080" y="381000"/>
                  </a:cubicBezTo>
                  <a:cubicBezTo>
                    <a:pt x="17780" y="355600"/>
                    <a:pt x="199390" y="311150"/>
                    <a:pt x="242570" y="320040"/>
                  </a:cubicBezTo>
                  <a:cubicBezTo>
                    <a:pt x="261620" y="323850"/>
                    <a:pt x="273050" y="332740"/>
                    <a:pt x="279400" y="347980"/>
                  </a:cubicBezTo>
                  <a:cubicBezTo>
                    <a:pt x="292100" y="381000"/>
                    <a:pt x="232410" y="496570"/>
                    <a:pt x="250190" y="528320"/>
                  </a:cubicBezTo>
                  <a:cubicBezTo>
                    <a:pt x="261620" y="547370"/>
                    <a:pt x="308610" y="541020"/>
                    <a:pt x="317500" y="554990"/>
                  </a:cubicBezTo>
                  <a:cubicBezTo>
                    <a:pt x="323850" y="562610"/>
                    <a:pt x="322580" y="579120"/>
                    <a:pt x="317500" y="585470"/>
                  </a:cubicBezTo>
                  <a:cubicBezTo>
                    <a:pt x="312420" y="591820"/>
                    <a:pt x="294640" y="595630"/>
                    <a:pt x="287020" y="593090"/>
                  </a:cubicBezTo>
                  <a:cubicBezTo>
                    <a:pt x="280670" y="590550"/>
                    <a:pt x="274320" y="581660"/>
                    <a:pt x="271780" y="574040"/>
                  </a:cubicBezTo>
                  <a:cubicBezTo>
                    <a:pt x="270510" y="567690"/>
                    <a:pt x="273050" y="554990"/>
                    <a:pt x="279400" y="551180"/>
                  </a:cubicBezTo>
                  <a:cubicBezTo>
                    <a:pt x="285750" y="546100"/>
                    <a:pt x="309880" y="547370"/>
                    <a:pt x="316230" y="552450"/>
                  </a:cubicBezTo>
                  <a:cubicBezTo>
                    <a:pt x="321310" y="556260"/>
                    <a:pt x="323850" y="568960"/>
                    <a:pt x="322580" y="575310"/>
                  </a:cubicBezTo>
                  <a:cubicBezTo>
                    <a:pt x="320040" y="581660"/>
                    <a:pt x="314960" y="590550"/>
                    <a:pt x="306070" y="593090"/>
                  </a:cubicBezTo>
                  <a:cubicBezTo>
                    <a:pt x="289560" y="598170"/>
                    <a:pt x="236220" y="581660"/>
                    <a:pt x="219710" y="566420"/>
                  </a:cubicBezTo>
                  <a:cubicBezTo>
                    <a:pt x="207010" y="556260"/>
                    <a:pt x="201930" y="544830"/>
                    <a:pt x="200660" y="525780"/>
                  </a:cubicBezTo>
                  <a:cubicBezTo>
                    <a:pt x="198120" y="490220"/>
                    <a:pt x="261620" y="387350"/>
                    <a:pt x="242570" y="368300"/>
                  </a:cubicBezTo>
                  <a:cubicBezTo>
                    <a:pt x="222250" y="347980"/>
                    <a:pt x="120650" y="408940"/>
                    <a:pt x="78740" y="414020"/>
                  </a:cubicBezTo>
                  <a:cubicBezTo>
                    <a:pt x="54610" y="416560"/>
                    <a:pt x="31750" y="419100"/>
                    <a:pt x="20320" y="410210"/>
                  </a:cubicBezTo>
                  <a:cubicBezTo>
                    <a:pt x="10160" y="405130"/>
                    <a:pt x="2540" y="394970"/>
                    <a:pt x="5080" y="381000"/>
                  </a:cubicBezTo>
                  <a:cubicBezTo>
                    <a:pt x="7620" y="342900"/>
                    <a:pt x="104140" y="245110"/>
                    <a:pt x="158750" y="186690"/>
                  </a:cubicBezTo>
                  <a:cubicBezTo>
                    <a:pt x="212090" y="130810"/>
                    <a:pt x="281940" y="64770"/>
                    <a:pt x="330200" y="35560"/>
                  </a:cubicBezTo>
                  <a:cubicBezTo>
                    <a:pt x="358140" y="17780"/>
                    <a:pt x="391160" y="0"/>
                    <a:pt x="406400" y="3810"/>
                  </a:cubicBezTo>
                  <a:cubicBezTo>
                    <a:pt x="416560" y="6350"/>
                    <a:pt x="425450" y="17780"/>
                    <a:pt x="425450" y="25400"/>
                  </a:cubicBezTo>
                  <a:cubicBezTo>
                    <a:pt x="426720" y="34290"/>
                    <a:pt x="411480" y="50800"/>
                    <a:pt x="411480" y="508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3105" y="-131106"/>
            <a:ext cx="19274210" cy="2319613"/>
            <a:chOff x="0" y="0"/>
            <a:chExt cx="25698946" cy="3092817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16281233" y="0"/>
              <a:ext cx="9417713" cy="3084301"/>
            </a:xfrm>
            <a:custGeom>
              <a:avLst/>
              <a:gdLst/>
              <a:ahLst/>
              <a:cxnLst/>
              <a:rect r="r" b="b" t="t" l="l"/>
              <a:pathLst>
                <a:path h="3084301" w="9417713">
                  <a:moveTo>
                    <a:pt x="9417713" y="0"/>
                  </a:moveTo>
                  <a:lnTo>
                    <a:pt x="0" y="0"/>
                  </a:lnTo>
                  <a:lnTo>
                    <a:pt x="0" y="3084301"/>
                  </a:lnTo>
                  <a:lnTo>
                    <a:pt x="9417713" y="3084301"/>
                  </a:lnTo>
                  <a:lnTo>
                    <a:pt x="941771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8516"/>
              <a:ext cx="9417713" cy="3084301"/>
            </a:xfrm>
            <a:custGeom>
              <a:avLst/>
              <a:gdLst/>
              <a:ahLst/>
              <a:cxnLst/>
              <a:rect r="r" b="b" t="t" l="l"/>
              <a:pathLst>
                <a:path h="3084301" w="9417713">
                  <a:moveTo>
                    <a:pt x="0" y="0"/>
                  </a:moveTo>
                  <a:lnTo>
                    <a:pt x="9417713" y="0"/>
                  </a:lnTo>
                  <a:lnTo>
                    <a:pt x="9417713" y="3084301"/>
                  </a:lnTo>
                  <a:lnTo>
                    <a:pt x="0" y="308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29282" y="3305083"/>
            <a:ext cx="19017282" cy="8961894"/>
          </a:xfrm>
          <a:custGeom>
            <a:avLst/>
            <a:gdLst/>
            <a:ahLst/>
            <a:cxnLst/>
            <a:rect r="r" b="b" t="t" l="l"/>
            <a:pathLst>
              <a:path h="8961894" w="19017282">
                <a:moveTo>
                  <a:pt x="0" y="0"/>
                </a:moveTo>
                <a:lnTo>
                  <a:pt x="19017282" y="0"/>
                </a:lnTo>
                <a:lnTo>
                  <a:pt x="19017282" y="8961894"/>
                </a:lnTo>
                <a:lnTo>
                  <a:pt x="0" y="896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14588" y="3495919"/>
            <a:ext cx="1457931" cy="663358"/>
          </a:xfrm>
          <a:custGeom>
            <a:avLst/>
            <a:gdLst/>
            <a:ahLst/>
            <a:cxnLst/>
            <a:rect r="r" b="b" t="t" l="l"/>
            <a:pathLst>
              <a:path h="663358" w="1457931">
                <a:moveTo>
                  <a:pt x="0" y="0"/>
                </a:moveTo>
                <a:lnTo>
                  <a:pt x="1457931" y="0"/>
                </a:lnTo>
                <a:lnTo>
                  <a:pt x="1457931" y="663359"/>
                </a:lnTo>
                <a:lnTo>
                  <a:pt x="0" y="663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14588" y="4647894"/>
            <a:ext cx="1457931" cy="663358"/>
          </a:xfrm>
          <a:custGeom>
            <a:avLst/>
            <a:gdLst/>
            <a:ahLst/>
            <a:cxnLst/>
            <a:rect r="r" b="b" t="t" l="l"/>
            <a:pathLst>
              <a:path h="663358" w="1457931">
                <a:moveTo>
                  <a:pt x="0" y="0"/>
                </a:moveTo>
                <a:lnTo>
                  <a:pt x="1457931" y="0"/>
                </a:lnTo>
                <a:lnTo>
                  <a:pt x="1457931" y="663359"/>
                </a:lnTo>
                <a:lnTo>
                  <a:pt x="0" y="663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14588" y="5803939"/>
            <a:ext cx="1457931" cy="663358"/>
          </a:xfrm>
          <a:custGeom>
            <a:avLst/>
            <a:gdLst/>
            <a:ahLst/>
            <a:cxnLst/>
            <a:rect r="r" b="b" t="t" l="l"/>
            <a:pathLst>
              <a:path h="663358" w="1457931">
                <a:moveTo>
                  <a:pt x="0" y="0"/>
                </a:moveTo>
                <a:lnTo>
                  <a:pt x="1457931" y="0"/>
                </a:lnTo>
                <a:lnTo>
                  <a:pt x="1457931" y="663359"/>
                </a:lnTo>
                <a:lnTo>
                  <a:pt x="0" y="663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14588" y="6955914"/>
            <a:ext cx="1457931" cy="663358"/>
          </a:xfrm>
          <a:custGeom>
            <a:avLst/>
            <a:gdLst/>
            <a:ahLst/>
            <a:cxnLst/>
            <a:rect r="r" b="b" t="t" l="l"/>
            <a:pathLst>
              <a:path h="663358" w="1457931">
                <a:moveTo>
                  <a:pt x="0" y="0"/>
                </a:moveTo>
                <a:lnTo>
                  <a:pt x="1457931" y="0"/>
                </a:lnTo>
                <a:lnTo>
                  <a:pt x="1457931" y="663359"/>
                </a:lnTo>
                <a:lnTo>
                  <a:pt x="0" y="663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14588" y="8105048"/>
            <a:ext cx="1457931" cy="663358"/>
          </a:xfrm>
          <a:custGeom>
            <a:avLst/>
            <a:gdLst/>
            <a:ahLst/>
            <a:cxnLst/>
            <a:rect r="r" b="b" t="t" l="l"/>
            <a:pathLst>
              <a:path h="663358" w="1457931">
                <a:moveTo>
                  <a:pt x="0" y="0"/>
                </a:moveTo>
                <a:lnTo>
                  <a:pt x="1457931" y="0"/>
                </a:lnTo>
                <a:lnTo>
                  <a:pt x="1457931" y="663358"/>
                </a:lnTo>
                <a:lnTo>
                  <a:pt x="0" y="663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11204" y="3391144"/>
            <a:ext cx="8514695" cy="76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7"/>
              </a:lnSpc>
            </a:pPr>
            <a:r>
              <a:rPr lang="en-US" b="true" sz="4383">
                <a:solidFill>
                  <a:srgbClr val="FFFFFF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DIMAS SETIAJI (5025241056)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16348" y="1790760"/>
            <a:ext cx="14655304" cy="92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8"/>
              </a:lnSpc>
            </a:pPr>
            <a:r>
              <a:rPr lang="en-US" b="true" sz="697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ANGGOTA KELOMPOK A09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11204" y="4545199"/>
            <a:ext cx="11955227" cy="76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7"/>
              </a:lnSpc>
            </a:pPr>
            <a:r>
              <a:rPr lang="en-US" b="true" sz="4383">
                <a:solidFill>
                  <a:srgbClr val="FFFFFF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ADDIEN ZAFRIYAN AL AKHSAN (5025241058)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11204" y="5699164"/>
            <a:ext cx="10699389" cy="76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7"/>
              </a:lnSpc>
            </a:pPr>
            <a:r>
              <a:rPr lang="en-US" b="true" sz="4383">
                <a:solidFill>
                  <a:srgbClr val="FFFFFF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RIYAN FADLI AMAZZADIN (5025241068)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11204" y="6853130"/>
            <a:ext cx="10699389" cy="76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7"/>
              </a:lnSpc>
            </a:pPr>
            <a:r>
              <a:rPr lang="en-US" b="true" sz="4383">
                <a:solidFill>
                  <a:srgbClr val="FFFFFF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FAUZAN HAFIZ AMANDANI (5025241087)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11204" y="8007095"/>
            <a:ext cx="12860448" cy="76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7"/>
              </a:lnSpc>
            </a:pPr>
            <a:r>
              <a:rPr lang="en-US" b="true" sz="4383">
                <a:solidFill>
                  <a:srgbClr val="FFFFFF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NYOMAN SURYA HUTAMA ANDYARTHA (5025241093)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91370" y="0"/>
            <a:ext cx="6896630" cy="10287000"/>
            <a:chOff x="0" y="0"/>
            <a:chExt cx="919550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8017" r="0" b="8017"/>
            <a:stretch>
              <a:fillRect/>
            </a:stretch>
          </p:blipFill>
          <p:spPr>
            <a:xfrm flipH="false" flipV="false">
              <a:off x="0" y="0"/>
              <a:ext cx="9195507" cy="13716000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596316" y="581941"/>
            <a:ext cx="2983362" cy="204360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4839685" y="5143500"/>
            <a:ext cx="4788945" cy="5778516"/>
          </a:xfrm>
          <a:custGeom>
            <a:avLst/>
            <a:gdLst/>
            <a:ahLst/>
            <a:cxnLst/>
            <a:rect r="r" b="b" t="t" l="l"/>
            <a:pathLst>
              <a:path h="5778516" w="4788945">
                <a:moveTo>
                  <a:pt x="0" y="0"/>
                </a:moveTo>
                <a:lnTo>
                  <a:pt x="4788945" y="0"/>
                </a:lnTo>
                <a:lnTo>
                  <a:pt x="4788945" y="5778516"/>
                </a:lnTo>
                <a:lnTo>
                  <a:pt x="0" y="5778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69034" y="1937694"/>
            <a:ext cx="9976644" cy="7850264"/>
            <a:chOff x="0" y="0"/>
            <a:chExt cx="2814095" cy="2214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4095" cy="2214310"/>
            </a:xfrm>
            <a:custGeom>
              <a:avLst/>
              <a:gdLst/>
              <a:ahLst/>
              <a:cxnLst/>
              <a:rect r="r" b="b" t="t" l="l"/>
              <a:pathLst>
                <a:path h="2214310" w="2814095">
                  <a:moveTo>
                    <a:pt x="34920" y="0"/>
                  </a:moveTo>
                  <a:lnTo>
                    <a:pt x="2779174" y="0"/>
                  </a:lnTo>
                  <a:cubicBezTo>
                    <a:pt x="2798460" y="0"/>
                    <a:pt x="2814095" y="15634"/>
                    <a:pt x="2814095" y="34920"/>
                  </a:cubicBezTo>
                  <a:lnTo>
                    <a:pt x="2814095" y="2179390"/>
                  </a:lnTo>
                  <a:cubicBezTo>
                    <a:pt x="2814095" y="2188651"/>
                    <a:pt x="2810415" y="2197534"/>
                    <a:pt x="2803867" y="2204082"/>
                  </a:cubicBezTo>
                  <a:cubicBezTo>
                    <a:pt x="2797318" y="2210631"/>
                    <a:pt x="2788436" y="2214310"/>
                    <a:pt x="2779174" y="2214310"/>
                  </a:cubicBezTo>
                  <a:lnTo>
                    <a:pt x="34920" y="2214310"/>
                  </a:lnTo>
                  <a:cubicBezTo>
                    <a:pt x="25659" y="2214310"/>
                    <a:pt x="16777" y="2210631"/>
                    <a:pt x="10228" y="2204082"/>
                  </a:cubicBezTo>
                  <a:cubicBezTo>
                    <a:pt x="3679" y="2197534"/>
                    <a:pt x="0" y="2188651"/>
                    <a:pt x="0" y="2179390"/>
                  </a:cubicBezTo>
                  <a:lnTo>
                    <a:pt x="0" y="34920"/>
                  </a:lnTo>
                  <a:cubicBezTo>
                    <a:pt x="0" y="25659"/>
                    <a:pt x="3679" y="16777"/>
                    <a:pt x="10228" y="10228"/>
                  </a:cubicBezTo>
                  <a:cubicBezTo>
                    <a:pt x="16777" y="3679"/>
                    <a:pt x="25659" y="0"/>
                    <a:pt x="34920" y="0"/>
                  </a:cubicBezTo>
                  <a:close/>
                </a:path>
              </a:pathLst>
            </a:custGeom>
            <a:solidFill>
              <a:srgbClr val="2F2954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814095" cy="2242885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46146" y="3820668"/>
            <a:ext cx="2422421" cy="1076632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3634755" y="5143500"/>
            <a:ext cx="4446992" cy="4210445"/>
          </a:xfrm>
          <a:custGeom>
            <a:avLst/>
            <a:gdLst/>
            <a:ahLst/>
            <a:cxnLst/>
            <a:rect r="r" b="b" t="t" l="l"/>
            <a:pathLst>
              <a:path h="4210445" w="4446992">
                <a:moveTo>
                  <a:pt x="0" y="0"/>
                </a:moveTo>
                <a:lnTo>
                  <a:pt x="4446992" y="0"/>
                </a:lnTo>
                <a:lnTo>
                  <a:pt x="4446992" y="4210445"/>
                </a:lnTo>
                <a:lnTo>
                  <a:pt x="0" y="4210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42" t="0" r="-169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-294879" y="-119706"/>
            <a:ext cx="3929634" cy="4114800"/>
          </a:xfrm>
          <a:custGeom>
            <a:avLst/>
            <a:gdLst/>
            <a:ahLst/>
            <a:cxnLst/>
            <a:rect r="r" b="b" t="t" l="l"/>
            <a:pathLst>
              <a:path h="4114800" w="3929634">
                <a:moveTo>
                  <a:pt x="0" y="0"/>
                </a:moveTo>
                <a:lnTo>
                  <a:pt x="3929634" y="0"/>
                </a:lnTo>
                <a:lnTo>
                  <a:pt x="39296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-387462" y="6636942"/>
            <a:ext cx="3929634" cy="4114800"/>
          </a:xfrm>
          <a:custGeom>
            <a:avLst/>
            <a:gdLst/>
            <a:ahLst/>
            <a:cxnLst/>
            <a:rect r="r" b="b" t="t" l="l"/>
            <a:pathLst>
              <a:path h="4114800" w="3929634">
                <a:moveTo>
                  <a:pt x="0" y="0"/>
                </a:moveTo>
                <a:lnTo>
                  <a:pt x="3929634" y="0"/>
                </a:lnTo>
                <a:lnTo>
                  <a:pt x="39296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8742" y="2312140"/>
            <a:ext cx="9189460" cy="135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1"/>
              </a:lnSpc>
            </a:pPr>
            <a:r>
              <a:rPr lang="en-US" sz="3900">
                <a:solidFill>
                  <a:srgbClr val="F2F1EC"/>
                </a:solidFill>
                <a:latin typeface="Anonymous Pro"/>
                <a:ea typeface="Anonymous Pro"/>
                <a:cs typeface="Anonymous Pro"/>
                <a:sym typeface="Anonymous Pro"/>
              </a:rPr>
              <a:t>Carilah persamaan pangkat sederhana terhadap data berikut: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9034" y="743866"/>
            <a:ext cx="9976644" cy="119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7"/>
              </a:lnSpc>
            </a:pPr>
            <a:r>
              <a:rPr lang="en-US" b="true" sz="893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7212" y="1667205"/>
            <a:ext cx="9541978" cy="7591095"/>
            <a:chOff x="0" y="0"/>
            <a:chExt cx="2691489" cy="21412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1489" cy="2141207"/>
            </a:xfrm>
            <a:custGeom>
              <a:avLst/>
              <a:gdLst/>
              <a:ahLst/>
              <a:cxnLst/>
              <a:rect r="r" b="b" t="t" l="l"/>
              <a:pathLst>
                <a:path h="2141207" w="2691489">
                  <a:moveTo>
                    <a:pt x="36511" y="0"/>
                  </a:moveTo>
                  <a:lnTo>
                    <a:pt x="2654978" y="0"/>
                  </a:lnTo>
                  <a:cubicBezTo>
                    <a:pt x="2675142" y="0"/>
                    <a:pt x="2691489" y="16346"/>
                    <a:pt x="2691489" y="36511"/>
                  </a:cubicBezTo>
                  <a:lnTo>
                    <a:pt x="2691489" y="2104696"/>
                  </a:lnTo>
                  <a:cubicBezTo>
                    <a:pt x="2691489" y="2124860"/>
                    <a:pt x="2675142" y="2141207"/>
                    <a:pt x="2654978" y="2141207"/>
                  </a:cubicBezTo>
                  <a:lnTo>
                    <a:pt x="36511" y="2141207"/>
                  </a:lnTo>
                  <a:cubicBezTo>
                    <a:pt x="16346" y="2141207"/>
                    <a:pt x="0" y="2124860"/>
                    <a:pt x="0" y="2104696"/>
                  </a:cubicBezTo>
                  <a:lnTo>
                    <a:pt x="0" y="36511"/>
                  </a:lnTo>
                  <a:cubicBezTo>
                    <a:pt x="0" y="16346"/>
                    <a:pt x="16346" y="0"/>
                    <a:pt x="36511" y="0"/>
                  </a:cubicBezTo>
                  <a:close/>
                </a:path>
              </a:pathLst>
            </a:custGeom>
            <a:solidFill>
              <a:srgbClr val="2F2954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691489" cy="2169782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2328" y="1716583"/>
            <a:ext cx="2836460" cy="126064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9116" y="2398707"/>
            <a:ext cx="6715012" cy="19935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1661" y="3197215"/>
            <a:ext cx="9684463" cy="250093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2376" y="4363579"/>
            <a:ext cx="9780533" cy="2363198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007420" y="7043769"/>
            <a:ext cx="8476531" cy="2003544"/>
          </a:xfrm>
          <a:custGeom>
            <a:avLst/>
            <a:gdLst/>
            <a:ahLst/>
            <a:cxnLst/>
            <a:rect r="r" b="b" t="t" l="l"/>
            <a:pathLst>
              <a:path h="2003544" w="8476531">
                <a:moveTo>
                  <a:pt x="0" y="0"/>
                </a:moveTo>
                <a:lnTo>
                  <a:pt x="8476530" y="0"/>
                </a:lnTo>
                <a:lnTo>
                  <a:pt x="8476530" y="2003543"/>
                </a:lnTo>
                <a:lnTo>
                  <a:pt x="0" y="2003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5240" y="6812138"/>
            <a:ext cx="8694079" cy="2420001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>
            <a:off x="1960922" y="5911731"/>
            <a:ext cx="53492" cy="165389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4652167" y="5911731"/>
            <a:ext cx="29233" cy="162491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7045875" y="5911731"/>
            <a:ext cx="0" cy="164540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8375835" y="5911731"/>
            <a:ext cx="61471" cy="160442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637212" y="765713"/>
            <a:ext cx="13516519" cy="68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6"/>
              </a:lnSpc>
            </a:pPr>
            <a:r>
              <a:rPr lang="en-US" sz="5116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Persamaan Pangkat Sederhana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8476148">
            <a:off x="11747886" y="5176694"/>
            <a:ext cx="11022828" cy="11185527"/>
          </a:xfrm>
          <a:custGeom>
            <a:avLst/>
            <a:gdLst/>
            <a:ahLst/>
            <a:cxnLst/>
            <a:rect r="r" b="b" t="t" l="l"/>
            <a:pathLst>
              <a:path h="11185527" w="11022828">
                <a:moveTo>
                  <a:pt x="0" y="0"/>
                </a:moveTo>
                <a:lnTo>
                  <a:pt x="11022828" y="0"/>
                </a:lnTo>
                <a:lnTo>
                  <a:pt x="11022828" y="11185526"/>
                </a:lnTo>
                <a:lnTo>
                  <a:pt x="0" y="11185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4553781" y="1059297"/>
            <a:ext cx="5466354" cy="12013966"/>
          </a:xfrm>
          <a:custGeom>
            <a:avLst/>
            <a:gdLst/>
            <a:ahLst/>
            <a:cxnLst/>
            <a:rect r="r" b="b" t="t" l="l"/>
            <a:pathLst>
              <a:path h="12013966" w="5466354">
                <a:moveTo>
                  <a:pt x="5466354" y="0"/>
                </a:moveTo>
                <a:lnTo>
                  <a:pt x="0" y="0"/>
                </a:lnTo>
                <a:lnTo>
                  <a:pt x="0" y="12013965"/>
                </a:lnTo>
                <a:lnTo>
                  <a:pt x="5466354" y="12013965"/>
                </a:lnTo>
                <a:lnTo>
                  <a:pt x="5466354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666400" y="4891110"/>
            <a:ext cx="6229156" cy="4477206"/>
          </a:xfrm>
          <a:custGeom>
            <a:avLst/>
            <a:gdLst/>
            <a:ahLst/>
            <a:cxnLst/>
            <a:rect r="r" b="b" t="t" l="l"/>
            <a:pathLst>
              <a:path h="4477206" w="6229156">
                <a:moveTo>
                  <a:pt x="0" y="0"/>
                </a:moveTo>
                <a:lnTo>
                  <a:pt x="6229157" y="0"/>
                </a:lnTo>
                <a:lnTo>
                  <a:pt x="6229157" y="4477206"/>
                </a:lnTo>
                <a:lnTo>
                  <a:pt x="0" y="44772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064135" cy="10287000"/>
            <a:chOff x="0" y="0"/>
            <a:chExt cx="9418846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8087" r="0" b="0"/>
            <a:stretch>
              <a:fillRect/>
            </a:stretch>
          </p:blipFill>
          <p:spPr>
            <a:xfrm flipH="false" flipV="false">
              <a:off x="0" y="0"/>
              <a:ext cx="9418846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2876496" y="6776168"/>
            <a:ext cx="1001649" cy="2201426"/>
          </a:xfrm>
          <a:custGeom>
            <a:avLst/>
            <a:gdLst/>
            <a:ahLst/>
            <a:cxnLst/>
            <a:rect r="r" b="b" t="t" l="l"/>
            <a:pathLst>
              <a:path h="2201426" w="1001649">
                <a:moveTo>
                  <a:pt x="0" y="0"/>
                </a:moveTo>
                <a:lnTo>
                  <a:pt x="1001649" y="0"/>
                </a:lnTo>
                <a:lnTo>
                  <a:pt x="1001649" y="2201426"/>
                </a:lnTo>
                <a:lnTo>
                  <a:pt x="0" y="2201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878145" y="6682428"/>
            <a:ext cx="405188" cy="42207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439590" y="7104499"/>
            <a:ext cx="341386" cy="33285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86659" y="-1314514"/>
            <a:ext cx="7150794" cy="464801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733722" y="584163"/>
            <a:ext cx="6519912" cy="90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7"/>
              </a:lnSpc>
            </a:pPr>
            <a:r>
              <a:rPr lang="en-US" sz="6897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RUMUS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248242" y="5847296"/>
            <a:ext cx="4429931" cy="3130298"/>
            <a:chOff x="0" y="0"/>
            <a:chExt cx="5906574" cy="417373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/>
            <a:srcRect l="0" t="45196" r="0" b="15025"/>
            <a:stretch>
              <a:fillRect/>
            </a:stretch>
          </p:blipFill>
          <p:spPr>
            <a:xfrm flipH="false" flipV="false">
              <a:off x="0" y="0"/>
              <a:ext cx="5906574" cy="4173731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2070802" y="2341811"/>
            <a:ext cx="5607370" cy="3201083"/>
            <a:chOff x="0" y="0"/>
            <a:chExt cx="6043666" cy="34501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43666" cy="3450152"/>
            </a:xfrm>
            <a:custGeom>
              <a:avLst/>
              <a:gdLst/>
              <a:ahLst/>
              <a:cxnLst/>
              <a:rect r="r" b="b" t="t" l="l"/>
              <a:pathLst>
                <a:path h="3450152" w="6043666">
                  <a:moveTo>
                    <a:pt x="0" y="3275344"/>
                  </a:moveTo>
                  <a:lnTo>
                    <a:pt x="0" y="174808"/>
                  </a:lnTo>
                  <a:cubicBezTo>
                    <a:pt x="0" y="78203"/>
                    <a:pt x="205485" y="0"/>
                    <a:pt x="459319" y="0"/>
                  </a:cubicBezTo>
                  <a:lnTo>
                    <a:pt x="5584348" y="0"/>
                  </a:lnTo>
                  <a:cubicBezTo>
                    <a:pt x="5838182" y="0"/>
                    <a:pt x="6043666" y="78663"/>
                    <a:pt x="6043666" y="174808"/>
                  </a:cubicBezTo>
                  <a:lnTo>
                    <a:pt x="6043666" y="3275344"/>
                  </a:lnTo>
                  <a:cubicBezTo>
                    <a:pt x="6043666" y="3371948"/>
                    <a:pt x="5838182" y="3450152"/>
                    <a:pt x="5584348" y="3450152"/>
                  </a:cubicBezTo>
                  <a:lnTo>
                    <a:pt x="459319" y="3450152"/>
                  </a:lnTo>
                  <a:cubicBezTo>
                    <a:pt x="206693" y="3450152"/>
                    <a:pt x="0" y="3371948"/>
                    <a:pt x="0" y="3275344"/>
                  </a:cubicBezTo>
                  <a:close/>
                </a:path>
              </a:pathLst>
            </a:custGeom>
            <a:blipFill>
              <a:blip r:embed="rId9"/>
              <a:stretch>
                <a:fillRect l="0" t="-8463" r="0" b="-8463"/>
              </a:stretch>
            </a:blipFill>
            <a:ln w="114300" cap="sq">
              <a:solidFill>
                <a:srgbClr val="2F2954"/>
              </a:solidFill>
              <a:prstDash val="solid"/>
              <a:miter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216535" y="5557967"/>
            <a:ext cx="6142898" cy="3758766"/>
          </a:xfrm>
          <a:custGeom>
            <a:avLst/>
            <a:gdLst/>
            <a:ahLst/>
            <a:cxnLst/>
            <a:rect r="r" b="b" t="t" l="l"/>
            <a:pathLst>
              <a:path h="3758766" w="6142898">
                <a:moveTo>
                  <a:pt x="0" y="0"/>
                </a:moveTo>
                <a:lnTo>
                  <a:pt x="6142897" y="0"/>
                </a:lnTo>
                <a:lnTo>
                  <a:pt x="6142897" y="3758766"/>
                </a:lnTo>
                <a:lnTo>
                  <a:pt x="0" y="3758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889700" y="6034380"/>
            <a:ext cx="4796568" cy="2849688"/>
            <a:chOff x="0" y="0"/>
            <a:chExt cx="6395423" cy="3799584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2"/>
            <a:srcRect l="0" t="66581" r="0" b="0"/>
            <a:stretch>
              <a:fillRect/>
            </a:stretch>
          </p:blipFill>
          <p:spPr>
            <a:xfrm flipH="false" flipV="false">
              <a:off x="0" y="0"/>
              <a:ext cx="6395423" cy="3799584"/>
            </a:xfrm>
            <a:prstGeom prst="rect">
              <a:avLst/>
            </a:prstGeom>
          </p:spPr>
        </p:pic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15750" y="5455901"/>
            <a:ext cx="4967267" cy="2778927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7350930" y="2807311"/>
            <a:ext cx="4856119" cy="2971402"/>
          </a:xfrm>
          <a:custGeom>
            <a:avLst/>
            <a:gdLst/>
            <a:ahLst/>
            <a:cxnLst/>
            <a:rect r="r" b="b" t="t" l="l"/>
            <a:pathLst>
              <a:path h="2971402" w="4856119">
                <a:moveTo>
                  <a:pt x="0" y="0"/>
                </a:moveTo>
                <a:lnTo>
                  <a:pt x="4856119" y="0"/>
                </a:lnTo>
                <a:lnTo>
                  <a:pt x="4856119" y="2971402"/>
                </a:lnTo>
                <a:lnTo>
                  <a:pt x="0" y="2971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7883084" y="3166636"/>
            <a:ext cx="3791811" cy="2252752"/>
            <a:chOff x="0" y="0"/>
            <a:chExt cx="5055748" cy="3003669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14"/>
            <a:srcRect l="0" t="50425" r="0" b="16130"/>
            <a:stretch>
              <a:fillRect/>
            </a:stretch>
          </p:blipFill>
          <p:spPr>
            <a:xfrm flipH="false" flipV="false">
              <a:off x="0" y="0"/>
              <a:ext cx="5055748" cy="3003669"/>
            </a:xfrm>
            <a:prstGeom prst="rect">
              <a:avLst/>
            </a:prstGeom>
          </p:spPr>
        </p:pic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232228" y="3427606"/>
            <a:ext cx="3145324" cy="1029494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237408" y="4036745"/>
            <a:ext cx="3083164" cy="102772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782827" y="6639288"/>
            <a:ext cx="5010313" cy="2867745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62660" y="2732469"/>
            <a:ext cx="6023657" cy="191449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051078" y="3925919"/>
            <a:ext cx="4405114" cy="116802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444506" y="6185020"/>
            <a:ext cx="3390294" cy="1116316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769408" y="6971419"/>
            <a:ext cx="2403572" cy="841929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808031" y="7793164"/>
            <a:ext cx="1940098" cy="83777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733722" y="1426105"/>
            <a:ext cx="10180366" cy="50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894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Dalam menyelesaikan aplikasi regresi linear log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78" t="-342" r="0" b="-51762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69710" y="-202298"/>
            <a:ext cx="2275253" cy="23456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5855" y="235260"/>
            <a:ext cx="2430294" cy="250545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0474" y="5143500"/>
            <a:ext cx="18288000" cy="9395460"/>
          </a:xfrm>
          <a:custGeom>
            <a:avLst/>
            <a:gdLst/>
            <a:ahLst/>
            <a:cxnLst/>
            <a:rect r="r" b="b" t="t" l="l"/>
            <a:pathLst>
              <a:path h="9395460" w="18288000">
                <a:moveTo>
                  <a:pt x="0" y="0"/>
                </a:moveTo>
                <a:lnTo>
                  <a:pt x="18288000" y="0"/>
                </a:lnTo>
                <a:lnTo>
                  <a:pt x="18288000" y="9395460"/>
                </a:lnTo>
                <a:lnTo>
                  <a:pt x="0" y="939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3541" y="7609953"/>
            <a:ext cx="4004933" cy="5024611"/>
          </a:xfrm>
          <a:custGeom>
            <a:avLst/>
            <a:gdLst/>
            <a:ahLst/>
            <a:cxnLst/>
            <a:rect r="r" b="b" t="t" l="l"/>
            <a:pathLst>
              <a:path h="5024611" w="4004933">
                <a:moveTo>
                  <a:pt x="0" y="0"/>
                </a:moveTo>
                <a:lnTo>
                  <a:pt x="4004933" y="0"/>
                </a:lnTo>
                <a:lnTo>
                  <a:pt x="4004933" y="5024612"/>
                </a:lnTo>
                <a:lnTo>
                  <a:pt x="0" y="5024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265" t="-4374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0" y="7937497"/>
            <a:ext cx="2803050" cy="3516722"/>
          </a:xfrm>
          <a:custGeom>
            <a:avLst/>
            <a:gdLst/>
            <a:ahLst/>
            <a:cxnLst/>
            <a:rect r="r" b="b" t="t" l="l"/>
            <a:pathLst>
              <a:path h="3516722" w="2803050">
                <a:moveTo>
                  <a:pt x="2803050" y="0"/>
                </a:moveTo>
                <a:lnTo>
                  <a:pt x="0" y="0"/>
                </a:lnTo>
                <a:lnTo>
                  <a:pt x="0" y="3516722"/>
                </a:lnTo>
                <a:lnTo>
                  <a:pt x="2803050" y="3516722"/>
                </a:lnTo>
                <a:lnTo>
                  <a:pt x="2803050" y="0"/>
                </a:lnTo>
                <a:close/>
              </a:path>
            </a:pathLst>
          </a:custGeom>
          <a:blipFill>
            <a:blip r:embed="rId5"/>
            <a:stretch>
              <a:fillRect l="-305265" t="-43744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019499" y="-202298"/>
            <a:ext cx="2430294" cy="2505458"/>
          </a:xfrm>
          <a:prstGeom prst="rect">
            <a:avLst/>
          </a:prstGeom>
        </p:spPr>
      </p:pic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4470311" y="2220832"/>
          <a:ext cx="7363839" cy="5576279"/>
        </p:xfrm>
        <a:graphic>
          <a:graphicData uri="http://schemas.openxmlformats.org/drawingml/2006/table">
            <a:tbl>
              <a:tblPr/>
              <a:tblGrid>
                <a:gridCol w="1001612"/>
                <a:gridCol w="977098"/>
                <a:gridCol w="942245"/>
                <a:gridCol w="910748"/>
                <a:gridCol w="1029371"/>
                <a:gridCol w="910748"/>
                <a:gridCol w="1592017"/>
              </a:tblGrid>
              <a:tr h="796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796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796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796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796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796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796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1"/>
                        </a:lnSpc>
                        <a:defRPr/>
                      </a:pPr>
                      <a:endParaRPr lang="en-US" sz="1100"/>
                    </a:p>
                  </a:txBody>
                  <a:tcPr marL="138057" marR="138057" marT="138057" marB="138057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60697" y="2410501"/>
            <a:ext cx="1005710" cy="6528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5559" y="2414912"/>
            <a:ext cx="952778" cy="64400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17047" y="2313917"/>
            <a:ext cx="1251014" cy="76985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97874" y="2351999"/>
            <a:ext cx="1958488" cy="81162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1525" y="3749896"/>
            <a:ext cx="2430294" cy="250545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902478" y="235260"/>
            <a:ext cx="2430294" cy="250545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31128" y="3551078"/>
            <a:ext cx="2430294" cy="2505458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4470311" y="8920597"/>
            <a:ext cx="3999459" cy="994726"/>
            <a:chOff x="0" y="0"/>
            <a:chExt cx="1360759" cy="3384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60759" cy="338441"/>
            </a:xfrm>
            <a:custGeom>
              <a:avLst/>
              <a:gdLst/>
              <a:ahLst/>
              <a:cxnLst/>
              <a:rect r="r" b="b" t="t" l="l"/>
              <a:pathLst>
                <a:path h="338441" w="1360759">
                  <a:moveTo>
                    <a:pt x="0" y="0"/>
                  </a:moveTo>
                  <a:lnTo>
                    <a:pt x="1360759" y="0"/>
                  </a:lnTo>
                  <a:lnTo>
                    <a:pt x="1360759" y="338441"/>
                  </a:lnTo>
                  <a:lnTo>
                    <a:pt x="0" y="338441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360759" cy="36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770702" y="3368746"/>
            <a:ext cx="745802" cy="90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9"/>
              </a:lnSpc>
            </a:pPr>
            <a:r>
              <a:rPr lang="en-US" sz="5335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19920" y="3368746"/>
            <a:ext cx="745802" cy="90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9"/>
              </a:lnSpc>
            </a:pPr>
            <a:r>
              <a:rPr lang="en-US" sz="5335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11415" y="3368746"/>
            <a:ext cx="745802" cy="90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9"/>
              </a:lnSpc>
            </a:pPr>
            <a:r>
              <a:rPr lang="en-US" sz="5335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96163" y="3503138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0,48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31963" y="4553994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17395" y="6853296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73185" y="5712396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0,48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17395" y="7958910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97012" y="4603007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0,63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04386" y="5705999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0,72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04386" y="6862821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0,78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04386" y="8010150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0,83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87885" y="7988179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0,49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87885" y="6862821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0,36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87885" y="5714508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0,23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87885" y="4603007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0,09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72182" y="4603007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0,19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79380" y="5714508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0,34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79380" y="6882565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0,47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979380" y="7988179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0,58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81426" y="8996308"/>
            <a:ext cx="2011420" cy="820448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8517395" y="9098391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2,08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854941" y="9098391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3,44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252364" y="9089020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0,49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972182" y="9081646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1,17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410375" y="845491"/>
            <a:ext cx="12344447" cy="90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7"/>
              </a:lnSpc>
            </a:pPr>
            <a:r>
              <a:rPr lang="en-US" sz="68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Perhitungan dengan Tabel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813473" y="3428860"/>
            <a:ext cx="635127" cy="78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484879" y="4568530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470311" y="6867832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4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526101" y="5726932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470311" y="7973446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5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00573" y="2445890"/>
            <a:ext cx="831790" cy="623843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16611" y="2453452"/>
            <a:ext cx="741049" cy="608719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575915" y="2466685"/>
            <a:ext cx="485211" cy="582253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6176856" y="3428860"/>
            <a:ext cx="635127" cy="78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1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848263" y="4568530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2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833694" y="6867832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4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889484" y="5726932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3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833694" y="7973446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550414" y="3467370"/>
            <a:ext cx="635127" cy="78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221820" y="4607039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4,24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207252" y="6906342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6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263042" y="5765441"/>
            <a:ext cx="1209871" cy="6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5,2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207252" y="8011956"/>
            <a:ext cx="1292314" cy="7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sz="4076">
                <a:solidFill>
                  <a:srgbClr val="424A67"/>
                </a:solidFill>
                <a:latin typeface="Balsamiq Sans"/>
                <a:ea typeface="Balsamiq Sans"/>
                <a:cs typeface="Balsamiq Sans"/>
                <a:sym typeface="Balsamiq Sans"/>
              </a:rPr>
              <a:t>6,71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9" t="0" r="-7436" b="-4325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05849" y="0"/>
            <a:ext cx="5782151" cy="10287000"/>
            <a:chOff x="0" y="0"/>
            <a:chExt cx="7709535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7709535" cy="13716000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729242" y="436907"/>
            <a:ext cx="2164570" cy="16234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783629" y="2502191"/>
            <a:ext cx="2110182" cy="217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745829" y="772002"/>
            <a:ext cx="2110182" cy="2175446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-488222">
            <a:off x="352619" y="2976236"/>
            <a:ext cx="3801167" cy="4264984"/>
          </a:xfrm>
          <a:custGeom>
            <a:avLst/>
            <a:gdLst/>
            <a:ahLst/>
            <a:cxnLst/>
            <a:rect r="r" b="b" t="t" l="l"/>
            <a:pathLst>
              <a:path h="4264984" w="3801167">
                <a:moveTo>
                  <a:pt x="0" y="0"/>
                </a:moveTo>
                <a:lnTo>
                  <a:pt x="3801167" y="0"/>
                </a:lnTo>
                <a:lnTo>
                  <a:pt x="3801167" y="4264984"/>
                </a:lnTo>
                <a:lnTo>
                  <a:pt x="0" y="4264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7959" y="2237264"/>
            <a:ext cx="3384423" cy="8229600"/>
          </a:xfrm>
          <a:custGeom>
            <a:avLst/>
            <a:gdLst/>
            <a:ahLst/>
            <a:cxnLst/>
            <a:rect r="r" b="b" t="t" l="l"/>
            <a:pathLst>
              <a:path h="8229600" w="3384423">
                <a:moveTo>
                  <a:pt x="0" y="0"/>
                </a:moveTo>
                <a:lnTo>
                  <a:pt x="3384423" y="0"/>
                </a:lnTo>
                <a:lnTo>
                  <a:pt x="33844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42137" y="354395"/>
            <a:ext cx="5167034" cy="2285653"/>
            <a:chOff x="0" y="0"/>
            <a:chExt cx="1457456" cy="6447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57456" cy="644710"/>
            </a:xfrm>
            <a:custGeom>
              <a:avLst/>
              <a:gdLst/>
              <a:ahLst/>
              <a:cxnLst/>
              <a:rect r="r" b="b" t="t" l="l"/>
              <a:pathLst>
                <a:path h="644710" w="1457456">
                  <a:moveTo>
                    <a:pt x="67425" y="0"/>
                  </a:moveTo>
                  <a:lnTo>
                    <a:pt x="1390031" y="0"/>
                  </a:lnTo>
                  <a:cubicBezTo>
                    <a:pt x="1407914" y="0"/>
                    <a:pt x="1425063" y="7104"/>
                    <a:pt x="1437708" y="19748"/>
                  </a:cubicBezTo>
                  <a:cubicBezTo>
                    <a:pt x="1450353" y="32393"/>
                    <a:pt x="1457456" y="49543"/>
                    <a:pt x="1457456" y="67425"/>
                  </a:cubicBezTo>
                  <a:lnTo>
                    <a:pt x="1457456" y="577285"/>
                  </a:lnTo>
                  <a:cubicBezTo>
                    <a:pt x="1457456" y="595167"/>
                    <a:pt x="1450353" y="612317"/>
                    <a:pt x="1437708" y="624962"/>
                  </a:cubicBezTo>
                  <a:cubicBezTo>
                    <a:pt x="1425063" y="637606"/>
                    <a:pt x="1407914" y="644710"/>
                    <a:pt x="1390031" y="644710"/>
                  </a:cubicBezTo>
                  <a:lnTo>
                    <a:pt x="67425" y="644710"/>
                  </a:lnTo>
                  <a:cubicBezTo>
                    <a:pt x="49543" y="644710"/>
                    <a:pt x="32393" y="637606"/>
                    <a:pt x="19748" y="624962"/>
                  </a:cubicBezTo>
                  <a:cubicBezTo>
                    <a:pt x="7104" y="612317"/>
                    <a:pt x="0" y="595167"/>
                    <a:pt x="0" y="577285"/>
                  </a:cubicBezTo>
                  <a:lnTo>
                    <a:pt x="0" y="67425"/>
                  </a:lnTo>
                  <a:cubicBezTo>
                    <a:pt x="0" y="49543"/>
                    <a:pt x="7104" y="32393"/>
                    <a:pt x="19748" y="19748"/>
                  </a:cubicBezTo>
                  <a:cubicBezTo>
                    <a:pt x="32393" y="7104"/>
                    <a:pt x="49543" y="0"/>
                    <a:pt x="67425" y="0"/>
                  </a:cubicBezTo>
                  <a:close/>
                </a:path>
              </a:pathLst>
            </a:custGeom>
            <a:solidFill>
              <a:srgbClr val="2F2954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57456" cy="673285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3313" y="-84921"/>
            <a:ext cx="4181264" cy="233919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5823192" y="335770"/>
            <a:ext cx="6374187" cy="2285653"/>
            <a:chOff x="0" y="0"/>
            <a:chExt cx="1797956" cy="6447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97956" cy="644710"/>
            </a:xfrm>
            <a:custGeom>
              <a:avLst/>
              <a:gdLst/>
              <a:ahLst/>
              <a:cxnLst/>
              <a:rect r="r" b="b" t="t" l="l"/>
              <a:pathLst>
                <a:path h="644710" w="1797956">
                  <a:moveTo>
                    <a:pt x="54656" y="0"/>
                  </a:moveTo>
                  <a:lnTo>
                    <a:pt x="1743300" y="0"/>
                  </a:lnTo>
                  <a:cubicBezTo>
                    <a:pt x="1773486" y="0"/>
                    <a:pt x="1797956" y="24470"/>
                    <a:pt x="1797956" y="54656"/>
                  </a:cubicBezTo>
                  <a:lnTo>
                    <a:pt x="1797956" y="590054"/>
                  </a:lnTo>
                  <a:cubicBezTo>
                    <a:pt x="1797956" y="620240"/>
                    <a:pt x="1773486" y="644710"/>
                    <a:pt x="1743300" y="644710"/>
                  </a:cubicBezTo>
                  <a:lnTo>
                    <a:pt x="54656" y="644710"/>
                  </a:lnTo>
                  <a:cubicBezTo>
                    <a:pt x="24470" y="644710"/>
                    <a:pt x="0" y="620240"/>
                    <a:pt x="0" y="590054"/>
                  </a:cubicBezTo>
                  <a:lnTo>
                    <a:pt x="0" y="54656"/>
                  </a:lnTo>
                  <a:cubicBezTo>
                    <a:pt x="0" y="24470"/>
                    <a:pt x="24470" y="0"/>
                    <a:pt x="54656" y="0"/>
                  </a:cubicBezTo>
                  <a:close/>
                </a:path>
              </a:pathLst>
            </a:custGeom>
            <a:solidFill>
              <a:srgbClr val="2F2954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797956" cy="673285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985706" y="-179309"/>
            <a:ext cx="3992654" cy="2295996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342137" y="2728695"/>
            <a:ext cx="6865508" cy="2414805"/>
            <a:chOff x="0" y="0"/>
            <a:chExt cx="1936542" cy="681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6542" cy="681140"/>
            </a:xfrm>
            <a:custGeom>
              <a:avLst/>
              <a:gdLst/>
              <a:ahLst/>
              <a:cxnLst/>
              <a:rect r="r" b="b" t="t" l="l"/>
              <a:pathLst>
                <a:path h="681140" w="1936542">
                  <a:moveTo>
                    <a:pt x="50744" y="0"/>
                  </a:moveTo>
                  <a:lnTo>
                    <a:pt x="1885797" y="0"/>
                  </a:lnTo>
                  <a:cubicBezTo>
                    <a:pt x="1913823" y="0"/>
                    <a:pt x="1936542" y="22719"/>
                    <a:pt x="1936542" y="50744"/>
                  </a:cubicBezTo>
                  <a:lnTo>
                    <a:pt x="1936542" y="630395"/>
                  </a:lnTo>
                  <a:cubicBezTo>
                    <a:pt x="1936542" y="658421"/>
                    <a:pt x="1913823" y="681140"/>
                    <a:pt x="1885797" y="681140"/>
                  </a:cubicBezTo>
                  <a:lnTo>
                    <a:pt x="50744" y="681140"/>
                  </a:lnTo>
                  <a:cubicBezTo>
                    <a:pt x="22719" y="681140"/>
                    <a:pt x="0" y="658421"/>
                    <a:pt x="0" y="630395"/>
                  </a:cubicBezTo>
                  <a:lnTo>
                    <a:pt x="0" y="50744"/>
                  </a:lnTo>
                  <a:cubicBezTo>
                    <a:pt x="0" y="22719"/>
                    <a:pt x="22719" y="0"/>
                    <a:pt x="50744" y="0"/>
                  </a:cubicBezTo>
                  <a:close/>
                </a:path>
              </a:pathLst>
            </a:custGeom>
            <a:solidFill>
              <a:srgbClr val="2F2954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936542" cy="709715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426" y="2589075"/>
            <a:ext cx="5474099" cy="173983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342137" y="5286375"/>
            <a:ext cx="7463633" cy="1543695"/>
            <a:chOff x="0" y="0"/>
            <a:chExt cx="2105254" cy="4354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05254" cy="435427"/>
            </a:xfrm>
            <a:custGeom>
              <a:avLst/>
              <a:gdLst/>
              <a:ahLst/>
              <a:cxnLst/>
              <a:rect r="r" b="b" t="t" l="l"/>
              <a:pathLst>
                <a:path h="435427" w="2105254">
                  <a:moveTo>
                    <a:pt x="46678" y="0"/>
                  </a:moveTo>
                  <a:lnTo>
                    <a:pt x="2058576" y="0"/>
                  </a:lnTo>
                  <a:cubicBezTo>
                    <a:pt x="2084356" y="0"/>
                    <a:pt x="2105254" y="20898"/>
                    <a:pt x="2105254" y="46678"/>
                  </a:cubicBezTo>
                  <a:lnTo>
                    <a:pt x="2105254" y="388750"/>
                  </a:lnTo>
                  <a:cubicBezTo>
                    <a:pt x="2105254" y="414529"/>
                    <a:pt x="2084356" y="435427"/>
                    <a:pt x="2058576" y="435427"/>
                  </a:cubicBezTo>
                  <a:lnTo>
                    <a:pt x="46678" y="435427"/>
                  </a:lnTo>
                  <a:cubicBezTo>
                    <a:pt x="20898" y="435427"/>
                    <a:pt x="0" y="414529"/>
                    <a:pt x="0" y="388750"/>
                  </a:cubicBezTo>
                  <a:lnTo>
                    <a:pt x="0" y="46678"/>
                  </a:lnTo>
                  <a:cubicBezTo>
                    <a:pt x="0" y="20898"/>
                    <a:pt x="20898" y="0"/>
                    <a:pt x="46678" y="0"/>
                  </a:cubicBezTo>
                  <a:close/>
                </a:path>
              </a:pathLst>
            </a:custGeom>
            <a:solidFill>
              <a:srgbClr val="2F2954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2105254" cy="464002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012" y="5117188"/>
            <a:ext cx="4663063" cy="1236418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390849" y="6972945"/>
            <a:ext cx="4271546" cy="2984580"/>
            <a:chOff x="0" y="0"/>
            <a:chExt cx="1204867" cy="84185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04867" cy="841855"/>
            </a:xfrm>
            <a:custGeom>
              <a:avLst/>
              <a:gdLst/>
              <a:ahLst/>
              <a:cxnLst/>
              <a:rect r="r" b="b" t="t" l="l"/>
              <a:pathLst>
                <a:path h="841855" w="1204867">
                  <a:moveTo>
                    <a:pt x="81560" y="0"/>
                  </a:moveTo>
                  <a:lnTo>
                    <a:pt x="1123308" y="0"/>
                  </a:lnTo>
                  <a:cubicBezTo>
                    <a:pt x="1144939" y="0"/>
                    <a:pt x="1165684" y="8593"/>
                    <a:pt x="1180979" y="23888"/>
                  </a:cubicBezTo>
                  <a:cubicBezTo>
                    <a:pt x="1196275" y="39184"/>
                    <a:pt x="1204867" y="59929"/>
                    <a:pt x="1204867" y="81560"/>
                  </a:cubicBezTo>
                  <a:lnTo>
                    <a:pt x="1204867" y="760295"/>
                  </a:lnTo>
                  <a:cubicBezTo>
                    <a:pt x="1204867" y="781926"/>
                    <a:pt x="1196275" y="802671"/>
                    <a:pt x="1180979" y="817967"/>
                  </a:cubicBezTo>
                  <a:cubicBezTo>
                    <a:pt x="1165684" y="833262"/>
                    <a:pt x="1144939" y="841855"/>
                    <a:pt x="1123308" y="841855"/>
                  </a:cubicBezTo>
                  <a:lnTo>
                    <a:pt x="81560" y="841855"/>
                  </a:lnTo>
                  <a:cubicBezTo>
                    <a:pt x="59929" y="841855"/>
                    <a:pt x="39184" y="833262"/>
                    <a:pt x="23888" y="817967"/>
                  </a:cubicBezTo>
                  <a:cubicBezTo>
                    <a:pt x="8593" y="802671"/>
                    <a:pt x="0" y="781926"/>
                    <a:pt x="0" y="760295"/>
                  </a:cubicBezTo>
                  <a:lnTo>
                    <a:pt x="0" y="81560"/>
                  </a:lnTo>
                  <a:cubicBezTo>
                    <a:pt x="0" y="59929"/>
                    <a:pt x="8593" y="39184"/>
                    <a:pt x="23888" y="23888"/>
                  </a:cubicBezTo>
                  <a:cubicBezTo>
                    <a:pt x="39184" y="8593"/>
                    <a:pt x="59929" y="0"/>
                    <a:pt x="81560" y="0"/>
                  </a:cubicBezTo>
                  <a:close/>
                </a:path>
              </a:pathLst>
            </a:custGeom>
            <a:solidFill>
              <a:srgbClr val="2F2954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204867" cy="870430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7244" y="7510650"/>
            <a:ext cx="3590286" cy="1182167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67842" y="7027874"/>
            <a:ext cx="2501098" cy="876091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 rot="0">
            <a:off x="7399590" y="2859808"/>
            <a:ext cx="2765366" cy="1543695"/>
            <a:chOff x="0" y="0"/>
            <a:chExt cx="780022" cy="43542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80022" cy="435427"/>
            </a:xfrm>
            <a:custGeom>
              <a:avLst/>
              <a:gdLst/>
              <a:ahLst/>
              <a:cxnLst/>
              <a:rect r="r" b="b" t="t" l="l"/>
              <a:pathLst>
                <a:path h="435427" w="780022">
                  <a:moveTo>
                    <a:pt x="125982" y="0"/>
                  </a:moveTo>
                  <a:lnTo>
                    <a:pt x="654040" y="0"/>
                  </a:lnTo>
                  <a:cubicBezTo>
                    <a:pt x="687452" y="0"/>
                    <a:pt x="719496" y="13273"/>
                    <a:pt x="743123" y="36899"/>
                  </a:cubicBezTo>
                  <a:cubicBezTo>
                    <a:pt x="766749" y="60525"/>
                    <a:pt x="780022" y="92570"/>
                    <a:pt x="780022" y="125982"/>
                  </a:cubicBezTo>
                  <a:lnTo>
                    <a:pt x="780022" y="309445"/>
                  </a:lnTo>
                  <a:cubicBezTo>
                    <a:pt x="780022" y="379023"/>
                    <a:pt x="723618" y="435427"/>
                    <a:pt x="654040" y="435427"/>
                  </a:cubicBezTo>
                  <a:lnTo>
                    <a:pt x="125982" y="435427"/>
                  </a:lnTo>
                  <a:cubicBezTo>
                    <a:pt x="92570" y="435427"/>
                    <a:pt x="60525" y="422154"/>
                    <a:pt x="36899" y="398528"/>
                  </a:cubicBezTo>
                  <a:cubicBezTo>
                    <a:pt x="13273" y="374902"/>
                    <a:pt x="0" y="342858"/>
                    <a:pt x="0" y="309445"/>
                  </a:cubicBezTo>
                  <a:lnTo>
                    <a:pt x="0" y="125982"/>
                  </a:lnTo>
                  <a:cubicBezTo>
                    <a:pt x="0" y="92570"/>
                    <a:pt x="13273" y="60525"/>
                    <a:pt x="36899" y="36899"/>
                  </a:cubicBezTo>
                  <a:cubicBezTo>
                    <a:pt x="60525" y="13273"/>
                    <a:pt x="92570" y="0"/>
                    <a:pt x="125982" y="0"/>
                  </a:cubicBezTo>
                  <a:close/>
                </a:path>
              </a:pathLst>
            </a:custGeom>
            <a:solidFill>
              <a:srgbClr val="2F2954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780022" cy="464002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14160" y="2913671"/>
            <a:ext cx="1978694" cy="854436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2972" y="1086600"/>
            <a:ext cx="5385365" cy="1599445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770408" y="954100"/>
            <a:ext cx="6576222" cy="1831184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83962" y="3381042"/>
            <a:ext cx="7614754" cy="2044924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151382" y="5431290"/>
            <a:ext cx="8423794" cy="1863207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575756" y="3490444"/>
            <a:ext cx="2439546" cy="870247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09812" y="8161303"/>
            <a:ext cx="4159477" cy="1277032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00038" y="8974942"/>
            <a:ext cx="2772852" cy="932117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4872454" y="7068195"/>
            <a:ext cx="6614845" cy="2889330"/>
            <a:chOff x="0" y="0"/>
            <a:chExt cx="1865838" cy="81498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865838" cy="814988"/>
            </a:xfrm>
            <a:custGeom>
              <a:avLst/>
              <a:gdLst/>
              <a:ahLst/>
              <a:cxnLst/>
              <a:rect r="r" b="b" t="t" l="l"/>
              <a:pathLst>
                <a:path h="814988" w="1865838">
                  <a:moveTo>
                    <a:pt x="52667" y="0"/>
                  </a:moveTo>
                  <a:lnTo>
                    <a:pt x="1813170" y="0"/>
                  </a:lnTo>
                  <a:cubicBezTo>
                    <a:pt x="1827138" y="0"/>
                    <a:pt x="1840535" y="5549"/>
                    <a:pt x="1850412" y="15426"/>
                  </a:cubicBezTo>
                  <a:cubicBezTo>
                    <a:pt x="1860289" y="25303"/>
                    <a:pt x="1865838" y="38699"/>
                    <a:pt x="1865838" y="52667"/>
                  </a:cubicBezTo>
                  <a:lnTo>
                    <a:pt x="1865838" y="762321"/>
                  </a:lnTo>
                  <a:cubicBezTo>
                    <a:pt x="1865838" y="776289"/>
                    <a:pt x="1860289" y="789685"/>
                    <a:pt x="1850412" y="799562"/>
                  </a:cubicBezTo>
                  <a:cubicBezTo>
                    <a:pt x="1840535" y="809439"/>
                    <a:pt x="1827138" y="814988"/>
                    <a:pt x="1813170" y="814988"/>
                  </a:cubicBezTo>
                  <a:lnTo>
                    <a:pt x="52667" y="814988"/>
                  </a:lnTo>
                  <a:cubicBezTo>
                    <a:pt x="23580" y="814988"/>
                    <a:pt x="0" y="791408"/>
                    <a:pt x="0" y="762321"/>
                  </a:cubicBezTo>
                  <a:lnTo>
                    <a:pt x="0" y="52667"/>
                  </a:lnTo>
                  <a:cubicBezTo>
                    <a:pt x="0" y="23580"/>
                    <a:pt x="23580" y="0"/>
                    <a:pt x="52667" y="0"/>
                  </a:cubicBezTo>
                  <a:close/>
                </a:path>
              </a:pathLst>
            </a:custGeom>
            <a:solidFill>
              <a:srgbClr val="2F2954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1865838" cy="843563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5317592" y="8430306"/>
            <a:ext cx="5724570" cy="1256986"/>
            <a:chOff x="0" y="0"/>
            <a:chExt cx="1614719" cy="35455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14719" cy="354556"/>
            </a:xfrm>
            <a:custGeom>
              <a:avLst/>
              <a:gdLst/>
              <a:ahLst/>
              <a:cxnLst/>
              <a:rect r="r" b="b" t="t" l="l"/>
              <a:pathLst>
                <a:path h="354556" w="1614719">
                  <a:moveTo>
                    <a:pt x="60858" y="0"/>
                  </a:moveTo>
                  <a:lnTo>
                    <a:pt x="1553861" y="0"/>
                  </a:lnTo>
                  <a:cubicBezTo>
                    <a:pt x="1587472" y="0"/>
                    <a:pt x="1614719" y="27247"/>
                    <a:pt x="1614719" y="60858"/>
                  </a:cubicBezTo>
                  <a:lnTo>
                    <a:pt x="1614719" y="293698"/>
                  </a:lnTo>
                  <a:cubicBezTo>
                    <a:pt x="1614719" y="327309"/>
                    <a:pt x="1587472" y="354556"/>
                    <a:pt x="1553861" y="354556"/>
                  </a:cubicBezTo>
                  <a:lnTo>
                    <a:pt x="60858" y="354556"/>
                  </a:lnTo>
                  <a:cubicBezTo>
                    <a:pt x="27247" y="354556"/>
                    <a:pt x="0" y="327309"/>
                    <a:pt x="0" y="293698"/>
                  </a:cubicBezTo>
                  <a:lnTo>
                    <a:pt x="0" y="60858"/>
                  </a:lnTo>
                  <a:cubicBezTo>
                    <a:pt x="0" y="27247"/>
                    <a:pt x="27247" y="0"/>
                    <a:pt x="60858" y="0"/>
                  </a:cubicBezTo>
                  <a:close/>
                </a:path>
              </a:pathLst>
            </a:custGeom>
            <a:solidFill>
              <a:srgbClr val="000000">
                <a:alpha val="53725"/>
              </a:srgbClr>
            </a:solidFill>
            <a:ln w="38100" cap="rnd">
              <a:solidFill>
                <a:srgbClr val="555382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614719" cy="383131"/>
            </a:xfrm>
            <a:prstGeom prst="rect">
              <a:avLst/>
            </a:prstGeom>
          </p:spPr>
          <p:txBody>
            <a:bodyPr anchor="ctr" rtlCol="false" tIns="47433" lIns="47433" bIns="47433" rIns="4743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126956" y="8127553"/>
            <a:ext cx="6055884" cy="1778315"/>
          </a:xfrm>
          <a:prstGeom prst="rect">
            <a:avLst/>
          </a:prstGeom>
        </p:spPr>
      </p:pic>
      <p:sp>
        <p:nvSpPr>
          <p:cNvPr name="Freeform 49" id="49"/>
          <p:cNvSpPr/>
          <p:nvPr/>
        </p:nvSpPr>
        <p:spPr>
          <a:xfrm flipH="false" flipV="false" rot="0">
            <a:off x="10669781" y="1503094"/>
            <a:ext cx="3666878" cy="9110257"/>
          </a:xfrm>
          <a:custGeom>
            <a:avLst/>
            <a:gdLst/>
            <a:ahLst/>
            <a:cxnLst/>
            <a:rect r="r" b="b" t="t" l="l"/>
            <a:pathLst>
              <a:path h="9110257" w="3666878">
                <a:moveTo>
                  <a:pt x="0" y="0"/>
                </a:moveTo>
                <a:lnTo>
                  <a:pt x="3666879" y="0"/>
                </a:lnTo>
                <a:lnTo>
                  <a:pt x="3666879" y="9110257"/>
                </a:lnTo>
                <a:lnTo>
                  <a:pt x="0" y="911025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5356944" y="7265574"/>
            <a:ext cx="6130355" cy="102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894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Dari perhitungan yang dilakukan didapatkan bahwa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4353070" y="6521622"/>
            <a:ext cx="4897113" cy="7069323"/>
          </a:xfrm>
          <a:custGeom>
            <a:avLst/>
            <a:gdLst/>
            <a:ahLst/>
            <a:cxnLst/>
            <a:rect r="r" b="b" t="t" l="l"/>
            <a:pathLst>
              <a:path h="7069323" w="4897113">
                <a:moveTo>
                  <a:pt x="0" y="0"/>
                </a:moveTo>
                <a:lnTo>
                  <a:pt x="4897113" y="0"/>
                </a:lnTo>
                <a:lnTo>
                  <a:pt x="4897113" y="7069323"/>
                </a:lnTo>
                <a:lnTo>
                  <a:pt x="0" y="706932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4030474" y="4442476"/>
            <a:ext cx="4307821" cy="5883824"/>
          </a:xfrm>
          <a:custGeom>
            <a:avLst/>
            <a:gdLst/>
            <a:ahLst/>
            <a:cxnLst/>
            <a:rect r="r" b="b" t="t" l="l"/>
            <a:pathLst>
              <a:path h="5883824" w="4307821">
                <a:moveTo>
                  <a:pt x="0" y="0"/>
                </a:moveTo>
                <a:lnTo>
                  <a:pt x="4307822" y="0"/>
                </a:lnTo>
                <a:lnTo>
                  <a:pt x="4307822" y="5883824"/>
                </a:lnTo>
                <a:lnTo>
                  <a:pt x="0" y="588382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109" t="0" r="-109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9870" y="4793682"/>
            <a:ext cx="7708130" cy="5493318"/>
          </a:xfrm>
          <a:custGeom>
            <a:avLst/>
            <a:gdLst/>
            <a:ahLst/>
            <a:cxnLst/>
            <a:rect r="r" b="b" t="t" l="l"/>
            <a:pathLst>
              <a:path h="5493318" w="7708130">
                <a:moveTo>
                  <a:pt x="0" y="0"/>
                </a:moveTo>
                <a:lnTo>
                  <a:pt x="7708130" y="0"/>
                </a:lnTo>
                <a:lnTo>
                  <a:pt x="7708130" y="5493318"/>
                </a:lnTo>
                <a:lnTo>
                  <a:pt x="0" y="549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149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4596" y="3902004"/>
            <a:ext cx="14718809" cy="91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6"/>
              </a:lnSpc>
            </a:pPr>
            <a:r>
              <a:rPr lang="en-US" b="true" sz="694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TERIMA KASIH BANYAK!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85424" y="5041554"/>
            <a:ext cx="11717152" cy="129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Selamat Hari Daya Idul Fitri!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Mon maap lahir batin 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322239" y="3180418"/>
            <a:ext cx="2781403" cy="5095143"/>
          </a:xfrm>
          <a:custGeom>
            <a:avLst/>
            <a:gdLst/>
            <a:ahLst/>
            <a:cxnLst/>
            <a:rect r="r" b="b" t="t" l="l"/>
            <a:pathLst>
              <a:path h="5095143" w="2781403">
                <a:moveTo>
                  <a:pt x="2781403" y="0"/>
                </a:moveTo>
                <a:lnTo>
                  <a:pt x="0" y="0"/>
                </a:lnTo>
                <a:lnTo>
                  <a:pt x="0" y="5095143"/>
                </a:lnTo>
                <a:lnTo>
                  <a:pt x="2781403" y="5095143"/>
                </a:lnTo>
                <a:lnTo>
                  <a:pt x="2781403" y="0"/>
                </a:lnTo>
                <a:close/>
              </a:path>
            </a:pathLst>
          </a:custGeom>
          <a:blipFill>
            <a:blip r:embed="rId4"/>
            <a:stretch>
              <a:fillRect l="-69021" t="-61518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612675"/>
            <a:ext cx="17027514" cy="4292352"/>
          </a:xfrm>
          <a:custGeom>
            <a:avLst/>
            <a:gdLst/>
            <a:ahLst/>
            <a:cxnLst/>
            <a:rect r="r" b="b" t="t" l="l"/>
            <a:pathLst>
              <a:path h="4292352" w="17027514">
                <a:moveTo>
                  <a:pt x="0" y="0"/>
                </a:moveTo>
                <a:lnTo>
                  <a:pt x="17027514" y="0"/>
                </a:lnTo>
                <a:lnTo>
                  <a:pt x="17027514" y="4292352"/>
                </a:lnTo>
                <a:lnTo>
                  <a:pt x="0" y="4292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56808" y="-3865041"/>
            <a:ext cx="6844946" cy="6844946"/>
          </a:xfrm>
          <a:custGeom>
            <a:avLst/>
            <a:gdLst/>
            <a:ahLst/>
            <a:cxnLst/>
            <a:rect r="r" b="b" t="t" l="l"/>
            <a:pathLst>
              <a:path h="6844946" w="6844946">
                <a:moveTo>
                  <a:pt x="0" y="0"/>
                </a:moveTo>
                <a:lnTo>
                  <a:pt x="6844947" y="0"/>
                </a:lnTo>
                <a:lnTo>
                  <a:pt x="6844947" y="6844946"/>
                </a:lnTo>
                <a:lnTo>
                  <a:pt x="0" y="6844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65475" y="2979905"/>
            <a:ext cx="870209" cy="870209"/>
          </a:xfrm>
          <a:custGeom>
            <a:avLst/>
            <a:gdLst/>
            <a:ahLst/>
            <a:cxnLst/>
            <a:rect r="r" b="b" t="t" l="l"/>
            <a:pathLst>
              <a:path h="870209" w="870209">
                <a:moveTo>
                  <a:pt x="0" y="0"/>
                </a:moveTo>
                <a:lnTo>
                  <a:pt x="870210" y="0"/>
                </a:lnTo>
                <a:lnTo>
                  <a:pt x="870210" y="870210"/>
                </a:lnTo>
                <a:lnTo>
                  <a:pt x="0" y="870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70561" y="2418799"/>
            <a:ext cx="530248" cy="530248"/>
          </a:xfrm>
          <a:custGeom>
            <a:avLst/>
            <a:gdLst/>
            <a:ahLst/>
            <a:cxnLst/>
            <a:rect r="r" b="b" t="t" l="l"/>
            <a:pathLst>
              <a:path h="530248" w="530248">
                <a:moveTo>
                  <a:pt x="0" y="0"/>
                </a:moveTo>
                <a:lnTo>
                  <a:pt x="530247" y="0"/>
                </a:lnTo>
                <a:lnTo>
                  <a:pt x="530247" y="530248"/>
                </a:lnTo>
                <a:lnTo>
                  <a:pt x="0" y="530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3196" y="773523"/>
            <a:ext cx="755142" cy="755142"/>
          </a:xfrm>
          <a:custGeom>
            <a:avLst/>
            <a:gdLst/>
            <a:ahLst/>
            <a:cxnLst/>
            <a:rect r="r" b="b" t="t" l="l"/>
            <a:pathLst>
              <a:path h="755142" w="755142">
                <a:moveTo>
                  <a:pt x="0" y="0"/>
                </a:moveTo>
                <a:lnTo>
                  <a:pt x="755142" y="0"/>
                </a:lnTo>
                <a:lnTo>
                  <a:pt x="755142" y="755143"/>
                </a:lnTo>
                <a:lnTo>
                  <a:pt x="0" y="755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45429" y="1452437"/>
            <a:ext cx="457219" cy="457219"/>
          </a:xfrm>
          <a:custGeom>
            <a:avLst/>
            <a:gdLst/>
            <a:ahLst/>
            <a:cxnLst/>
            <a:rect r="r" b="b" t="t" l="l"/>
            <a:pathLst>
              <a:path h="457219" w="457219">
                <a:moveTo>
                  <a:pt x="0" y="0"/>
                </a:moveTo>
                <a:lnTo>
                  <a:pt x="457219" y="0"/>
                </a:lnTo>
                <a:lnTo>
                  <a:pt x="457219" y="457219"/>
                </a:lnTo>
                <a:lnTo>
                  <a:pt x="0" y="457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DAGi-fihLxk</dc:identifier>
  <dcterms:modified xsi:type="dcterms:W3CDTF">2011-08-01T06:04:30Z</dcterms:modified>
  <cp:revision>1</cp:revision>
  <dc:title>an anime pRESENTATION</dc:title>
</cp:coreProperties>
</file>